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57" r:id="rId3"/>
    <p:sldId id="259" r:id="rId4"/>
    <p:sldId id="261" r:id="rId5"/>
    <p:sldId id="266" r:id="rId6"/>
    <p:sldId id="262" r:id="rId7"/>
    <p:sldId id="267" r:id="rId8"/>
    <p:sldId id="265"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id Aboukaid" userId="884b460b-b667-4972-a6cc-1acbfe0416ea" providerId="ADAL" clId="{12AA44EC-6006-2B4E-AE1A-024DE85B7C4A}"/>
    <pc:docChg chg="undo custSel addSld delSld modSld sldOrd">
      <pc:chgData name="Walid Aboukaid" userId="884b460b-b667-4972-a6cc-1acbfe0416ea" providerId="ADAL" clId="{12AA44EC-6006-2B4E-AE1A-024DE85B7C4A}" dt="2019-02-07T10:23:56.268" v="375" actId="113"/>
      <pc:docMkLst>
        <pc:docMk/>
      </pc:docMkLst>
      <pc:sldChg chg="ord">
        <pc:chgData name="Walid Aboukaid" userId="884b460b-b667-4972-a6cc-1acbfe0416ea" providerId="ADAL" clId="{12AA44EC-6006-2B4E-AE1A-024DE85B7C4A}" dt="2019-02-07T10:02:22.825" v="47" actId="1076"/>
        <pc:sldMkLst>
          <pc:docMk/>
          <pc:sldMk cId="1482702805" sldId="258"/>
        </pc:sldMkLst>
      </pc:sldChg>
      <pc:sldChg chg="addSp delSp modSp">
        <pc:chgData name="Walid Aboukaid" userId="884b460b-b667-4972-a6cc-1acbfe0416ea" providerId="ADAL" clId="{12AA44EC-6006-2B4E-AE1A-024DE85B7C4A}" dt="2019-02-07T09:59:29.269" v="42" actId="21"/>
        <pc:sldMkLst>
          <pc:docMk/>
          <pc:sldMk cId="1660195249" sldId="259"/>
        </pc:sldMkLst>
        <pc:spChg chg="mod">
          <ac:chgData name="Walid Aboukaid" userId="884b460b-b667-4972-a6cc-1acbfe0416ea" providerId="ADAL" clId="{12AA44EC-6006-2B4E-AE1A-024DE85B7C4A}" dt="2019-02-07T09:58:54.826" v="37" actId="12"/>
          <ac:spMkLst>
            <pc:docMk/>
            <pc:sldMk cId="1660195249" sldId="259"/>
            <ac:spMk id="3" creationId="{00000000-0000-0000-0000-000000000000}"/>
          </ac:spMkLst>
        </pc:spChg>
        <pc:graphicFrameChg chg="add del modGraphic">
          <ac:chgData name="Walid Aboukaid" userId="884b460b-b667-4972-a6cc-1acbfe0416ea" providerId="ADAL" clId="{12AA44EC-6006-2B4E-AE1A-024DE85B7C4A}" dt="2019-02-07T09:59:29.269" v="42" actId="21"/>
          <ac:graphicFrameMkLst>
            <pc:docMk/>
            <pc:sldMk cId="1660195249" sldId="259"/>
            <ac:graphicFrameMk id="4" creationId="{A4BD754E-F2EA-0949-AD9F-053A63125C19}"/>
          </ac:graphicFrameMkLst>
        </pc:graphicFrameChg>
      </pc:sldChg>
      <pc:sldChg chg="modSp">
        <pc:chgData name="Walid Aboukaid" userId="884b460b-b667-4972-a6cc-1acbfe0416ea" providerId="ADAL" clId="{12AA44EC-6006-2B4E-AE1A-024DE85B7C4A}" dt="2019-02-07T10:23:56.268" v="375" actId="113"/>
        <pc:sldMkLst>
          <pc:docMk/>
          <pc:sldMk cId="2436903500" sldId="264"/>
        </pc:sldMkLst>
        <pc:spChg chg="mod">
          <ac:chgData name="Walid Aboukaid" userId="884b460b-b667-4972-a6cc-1acbfe0416ea" providerId="ADAL" clId="{12AA44EC-6006-2B4E-AE1A-024DE85B7C4A}" dt="2019-02-07T10:23:56.268" v="375" actId="113"/>
          <ac:spMkLst>
            <pc:docMk/>
            <pc:sldMk cId="2436903500" sldId="264"/>
            <ac:spMk id="3" creationId="{00000000-0000-0000-0000-000000000000}"/>
          </ac:spMkLst>
        </pc:spChg>
      </pc:sldChg>
      <pc:sldChg chg="modSp">
        <pc:chgData name="Walid Aboukaid" userId="884b460b-b667-4972-a6cc-1acbfe0416ea" providerId="ADAL" clId="{12AA44EC-6006-2B4E-AE1A-024DE85B7C4A}" dt="2019-02-07T10:00:00.520" v="46" actId="1076"/>
        <pc:sldMkLst>
          <pc:docMk/>
          <pc:sldMk cId="1512521510" sldId="265"/>
        </pc:sldMkLst>
        <pc:picChg chg="mod">
          <ac:chgData name="Walid Aboukaid" userId="884b460b-b667-4972-a6cc-1acbfe0416ea" providerId="ADAL" clId="{12AA44EC-6006-2B4E-AE1A-024DE85B7C4A}" dt="2019-02-07T10:00:00.520" v="46" actId="1076"/>
          <ac:picMkLst>
            <pc:docMk/>
            <pc:sldMk cId="1512521510" sldId="265"/>
            <ac:picMk id="4" creationId="{00000000-0000-0000-0000-000000000000}"/>
          </ac:picMkLst>
        </pc:picChg>
      </pc:sldChg>
      <pc:sldChg chg="addSp delSp modSp new ord">
        <pc:chgData name="Walid Aboukaid" userId="884b460b-b667-4972-a6cc-1acbfe0416ea" providerId="ADAL" clId="{12AA44EC-6006-2B4E-AE1A-024DE85B7C4A}" dt="2019-02-07T10:02:50.393" v="50" actId="1076"/>
        <pc:sldMkLst>
          <pc:docMk/>
          <pc:sldMk cId="165209309" sldId="266"/>
        </pc:sldMkLst>
        <pc:spChg chg="mod">
          <ac:chgData name="Walid Aboukaid" userId="884b460b-b667-4972-a6cc-1acbfe0416ea" providerId="ADAL" clId="{12AA44EC-6006-2B4E-AE1A-024DE85B7C4A}" dt="2019-02-07T09:58:28.877" v="28" actId="122"/>
          <ac:spMkLst>
            <pc:docMk/>
            <pc:sldMk cId="165209309" sldId="266"/>
            <ac:spMk id="2" creationId="{E1E2F94E-7768-E244-91EF-69E1164703DB}"/>
          </ac:spMkLst>
        </pc:spChg>
        <pc:spChg chg="del">
          <ac:chgData name="Walid Aboukaid" userId="884b460b-b667-4972-a6cc-1acbfe0416ea" providerId="ADAL" clId="{12AA44EC-6006-2B4E-AE1A-024DE85B7C4A}" dt="2019-02-07T09:55:19.768" v="1" actId="931"/>
          <ac:spMkLst>
            <pc:docMk/>
            <pc:sldMk cId="165209309" sldId="266"/>
            <ac:spMk id="3" creationId="{EC3A2F94-97E4-174F-AC11-ECD900668B8C}"/>
          </ac:spMkLst>
        </pc:spChg>
        <pc:spChg chg="add">
          <ac:chgData name="Walid Aboukaid" userId="884b460b-b667-4972-a6cc-1acbfe0416ea" providerId="ADAL" clId="{12AA44EC-6006-2B4E-AE1A-024DE85B7C4A}" dt="2019-02-07T09:56:14.399" v="4" actId="139"/>
          <ac:spMkLst>
            <pc:docMk/>
            <pc:sldMk cId="165209309" sldId="266"/>
            <ac:spMk id="6" creationId="{AF7DA31B-4F1E-D547-9E28-F3094D9654AD}"/>
          </ac:spMkLst>
        </pc:spChg>
        <pc:spChg chg="add">
          <ac:chgData name="Walid Aboukaid" userId="884b460b-b667-4972-a6cc-1acbfe0416ea" providerId="ADAL" clId="{12AA44EC-6006-2B4E-AE1A-024DE85B7C4A}" dt="2019-02-07T09:56:23.692" v="5" actId="139"/>
          <ac:spMkLst>
            <pc:docMk/>
            <pc:sldMk cId="165209309" sldId="266"/>
            <ac:spMk id="7" creationId="{D93D5614-550E-B24E-96EA-A6B3A896F0F3}"/>
          </ac:spMkLst>
        </pc:spChg>
        <pc:picChg chg="add mod ord">
          <ac:chgData name="Walid Aboukaid" userId="884b460b-b667-4972-a6cc-1acbfe0416ea" providerId="ADAL" clId="{12AA44EC-6006-2B4E-AE1A-024DE85B7C4A}" dt="2019-02-07T09:58:38.008" v="32" actId="1076"/>
          <ac:picMkLst>
            <pc:docMk/>
            <pc:sldMk cId="165209309" sldId="266"/>
            <ac:picMk id="4" creationId="{2E899AC7-FE6A-B04C-971E-D0BEE080C704}"/>
          </ac:picMkLst>
        </pc:picChg>
      </pc:sldChg>
      <pc:sldChg chg="new del">
        <pc:chgData name="Walid Aboukaid" userId="884b460b-b667-4972-a6cc-1acbfe0416ea" providerId="ADAL" clId="{12AA44EC-6006-2B4E-AE1A-024DE85B7C4A}" dt="2019-02-07T09:59:09.690" v="39" actId="680"/>
        <pc:sldMkLst>
          <pc:docMk/>
          <pc:sldMk cId="438155944"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de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FF11D492-6C18-499D-A9C4-4CE5B659AB51}" type="datetimeFigureOut">
              <a:rPr lang="nl-NL" smtClean="0"/>
              <a:t>5-3-2019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1183175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de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FF11D492-6C18-499D-A9C4-4CE5B659AB51}" type="datetimeFigureOut">
              <a:rPr lang="nl-NL" smtClean="0"/>
              <a:t>5-3-2019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1269936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de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FF11D492-6C18-499D-A9C4-4CE5B659AB51}" type="datetimeFigureOut">
              <a:rPr lang="nl-NL" smtClean="0"/>
              <a:t>5-3-2019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87E5046-EBB7-4200-BBDD-1C5EC7B97A8B}" type="slidenum">
              <a:rPr lang="nl-NL" smtClean="0"/>
              <a:t>‹nr.›</a:t>
            </a:fld>
            <a:endParaRPr lang="nl-N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99680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de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FF11D492-6C18-499D-A9C4-4CE5B659AB51}" type="datetimeFigureOut">
              <a:rPr lang="nl-NL" smtClean="0"/>
              <a:t>5-3-2019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25043008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FF11D492-6C18-499D-A9C4-4CE5B659AB51}" type="datetimeFigureOut">
              <a:rPr lang="nl-NL" smtClean="0"/>
              <a:t>5-3-2019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87E5046-EBB7-4200-BBDD-1C5EC7B97A8B}" type="slidenum">
              <a:rPr lang="nl-NL" smtClean="0"/>
              <a:t>‹nr.›</a:t>
            </a:fld>
            <a:endParaRPr lang="nl-N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783269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FF11D492-6C18-499D-A9C4-4CE5B659AB51}" type="datetimeFigureOut">
              <a:rPr lang="nl-NL" smtClean="0"/>
              <a:t>5-3-2019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31182905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F11D492-6C18-499D-A9C4-4CE5B659AB51}" type="datetimeFigureOut">
              <a:rPr lang="nl-NL" smtClean="0"/>
              <a:t>5-3-2019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39943984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de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F11D492-6C18-499D-A9C4-4CE5B659AB51}" type="datetimeFigureOut">
              <a:rPr lang="nl-NL" smtClean="0"/>
              <a:t>5-3-2019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3848384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F11D492-6C18-499D-A9C4-4CE5B659AB51}" type="datetimeFigureOut">
              <a:rPr lang="nl-NL" smtClean="0"/>
              <a:t>5-3-2019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1592550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de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FF11D492-6C18-499D-A9C4-4CE5B659AB51}" type="datetimeFigureOut">
              <a:rPr lang="nl-NL" smtClean="0"/>
              <a:t>5-3-2019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2550862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FF11D492-6C18-499D-A9C4-4CE5B659AB51}" type="datetimeFigureOut">
              <a:rPr lang="nl-NL" smtClean="0"/>
              <a:t>5-3-2019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219564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FF11D492-6C18-499D-A9C4-4CE5B659AB51}" type="datetimeFigureOut">
              <a:rPr lang="nl-NL" smtClean="0"/>
              <a:t>5-3-2019</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1674589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FF11D492-6C18-499D-A9C4-4CE5B659AB51}" type="datetimeFigureOut">
              <a:rPr lang="nl-NL" smtClean="0"/>
              <a:t>5-3-2019</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1758982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11D492-6C18-499D-A9C4-4CE5B659AB51}" type="datetimeFigureOut">
              <a:rPr lang="nl-NL" smtClean="0"/>
              <a:t>5-3-2019</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2916506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de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Tekststijl van het model bewerken</a:t>
            </a:r>
          </a:p>
        </p:txBody>
      </p:sp>
      <p:sp>
        <p:nvSpPr>
          <p:cNvPr id="5" name="Date Placeholder 4"/>
          <p:cNvSpPr>
            <a:spLocks noGrp="1"/>
          </p:cNvSpPr>
          <p:nvPr>
            <p:ph type="dt" sz="half" idx="10"/>
          </p:nvPr>
        </p:nvSpPr>
        <p:spPr/>
        <p:txBody>
          <a:bodyPr/>
          <a:lstStyle/>
          <a:p>
            <a:fld id="{FF11D492-6C18-499D-A9C4-4CE5B659AB51}" type="datetimeFigureOut">
              <a:rPr lang="nl-NL" smtClean="0"/>
              <a:t>5-3-2019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1675102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de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FF11D492-6C18-499D-A9C4-4CE5B659AB51}" type="datetimeFigureOut">
              <a:rPr lang="nl-NL" smtClean="0"/>
              <a:t>5-3-2019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E87E5046-EBB7-4200-BBDD-1C5EC7B97A8B}" type="slidenum">
              <a:rPr lang="nl-NL" smtClean="0"/>
              <a:t>‹nr.›</a:t>
            </a:fld>
            <a:endParaRPr lang="nl-NL"/>
          </a:p>
        </p:txBody>
      </p:sp>
    </p:spTree>
    <p:extLst>
      <p:ext uri="{BB962C8B-B14F-4D97-AF65-F5344CB8AC3E}">
        <p14:creationId xmlns:p14="http://schemas.microsoft.com/office/powerpoint/2010/main" val="513014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de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F11D492-6C18-499D-A9C4-4CE5B659AB51}" type="datetimeFigureOut">
              <a:rPr lang="nl-NL" smtClean="0"/>
              <a:t>5-3-2019</a:t>
            </a:fld>
            <a:endParaRPr lang="nl-N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87E5046-EBB7-4200-BBDD-1C5EC7B97A8B}" type="slidenum">
              <a:rPr lang="nl-NL" smtClean="0"/>
              <a:t>‹nr.›</a:t>
            </a:fld>
            <a:endParaRPr lang="nl-NL"/>
          </a:p>
        </p:txBody>
      </p:sp>
    </p:spTree>
    <p:extLst>
      <p:ext uri="{BB962C8B-B14F-4D97-AF65-F5344CB8AC3E}">
        <p14:creationId xmlns:p14="http://schemas.microsoft.com/office/powerpoint/2010/main" val="23344367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				</a:t>
            </a:r>
            <a:r>
              <a:rPr lang="nl-NL" b="1" dirty="0"/>
              <a:t>Ouderproject</a:t>
            </a:r>
          </a:p>
        </p:txBody>
      </p:sp>
      <p:sp>
        <p:nvSpPr>
          <p:cNvPr id="3" name="Tijdelijke aanduiding voor inhoud 2"/>
          <p:cNvSpPr>
            <a:spLocks noGrp="1"/>
          </p:cNvSpPr>
          <p:nvPr>
            <p:ph idx="1"/>
          </p:nvPr>
        </p:nvSpPr>
        <p:spPr/>
        <p:txBody>
          <a:bodyPr/>
          <a:lstStyle/>
          <a:p>
            <a:endParaRPr lang="nl-NL" dirty="0"/>
          </a:p>
          <a:p>
            <a:r>
              <a:rPr lang="nl-NL" dirty="0"/>
              <a:t>Naam: </a:t>
            </a:r>
            <a:r>
              <a:rPr lang="nl-NL" dirty="0">
                <a:solidFill>
                  <a:schemeClr val="tx1"/>
                </a:solidFill>
              </a:rPr>
              <a:t>Walid Aboukaid </a:t>
            </a:r>
          </a:p>
          <a:p>
            <a:r>
              <a:rPr lang="nl-NL" dirty="0"/>
              <a:t>Klas: </a:t>
            </a:r>
            <a:r>
              <a:rPr lang="nl-NL" dirty="0">
                <a:solidFill>
                  <a:schemeClr val="tx1"/>
                </a:solidFill>
              </a:rPr>
              <a:t>4TL</a:t>
            </a:r>
          </a:p>
          <a:p>
            <a:r>
              <a:rPr lang="nl-NL" dirty="0"/>
              <a:t>Periode: </a:t>
            </a:r>
            <a:r>
              <a:rPr lang="nl-NL" dirty="0">
                <a:solidFill>
                  <a:schemeClr val="tx1"/>
                </a:solidFill>
              </a:rPr>
              <a:t>8 weken </a:t>
            </a:r>
          </a:p>
          <a:p>
            <a:r>
              <a:rPr lang="nl-NL" dirty="0"/>
              <a:t>School: </a:t>
            </a:r>
            <a:r>
              <a:rPr lang="nl-NL" dirty="0">
                <a:solidFill>
                  <a:schemeClr val="tx1"/>
                </a:solidFill>
              </a:rPr>
              <a:t>Melanchthon Mathenesse </a:t>
            </a:r>
          </a:p>
        </p:txBody>
      </p:sp>
    </p:spTree>
    <p:extLst>
      <p:ext uri="{BB962C8B-B14F-4D97-AF65-F5344CB8AC3E}">
        <p14:creationId xmlns:p14="http://schemas.microsoft.com/office/powerpoint/2010/main" val="1082553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Bedoeling van de stage</a:t>
            </a:r>
          </a:p>
        </p:txBody>
      </p:sp>
      <p:sp>
        <p:nvSpPr>
          <p:cNvPr id="3" name="Tijdelijke aanduiding voor inhoud 2"/>
          <p:cNvSpPr>
            <a:spLocks noGrp="1"/>
          </p:cNvSpPr>
          <p:nvPr>
            <p:ph idx="1"/>
          </p:nvPr>
        </p:nvSpPr>
        <p:spPr/>
        <p:txBody>
          <a:bodyPr/>
          <a:lstStyle/>
          <a:p>
            <a:r>
              <a:rPr lang="nl-NL" dirty="0" smtClean="0"/>
              <a:t> </a:t>
            </a:r>
            <a:r>
              <a:rPr lang="nl-NL" dirty="0"/>
              <a:t>de functie van </a:t>
            </a:r>
            <a:r>
              <a:rPr lang="nl-NL" dirty="0" smtClean="0"/>
              <a:t>mijn stage</a:t>
            </a:r>
            <a:r>
              <a:rPr lang="nl-NL" dirty="0"/>
              <a:t>.</a:t>
            </a:r>
          </a:p>
          <a:p>
            <a:r>
              <a:rPr lang="nl-NL" dirty="0">
                <a:solidFill>
                  <a:schemeClr val="tx1"/>
                </a:solidFill>
              </a:rPr>
              <a:t>Om meer kennis te krijgen over de opleiding ICT. </a:t>
            </a:r>
          </a:p>
        </p:txBody>
      </p:sp>
    </p:spTree>
    <p:extLst>
      <p:ext uri="{BB962C8B-B14F-4D97-AF65-F5344CB8AC3E}">
        <p14:creationId xmlns:p14="http://schemas.microsoft.com/office/powerpoint/2010/main" val="3431752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Antwoorden </a:t>
            </a:r>
            <a:r>
              <a:rPr lang="nl-NL" dirty="0" smtClean="0"/>
              <a:t>op vragen van ouderen.</a:t>
            </a:r>
            <a:endParaRPr lang="nl-NL" dirty="0"/>
          </a:p>
        </p:txBody>
      </p:sp>
      <p:sp>
        <p:nvSpPr>
          <p:cNvPr id="3" name="Tijdelijke aanduiding voor inhoud 2"/>
          <p:cNvSpPr>
            <a:spLocks noGrp="1"/>
          </p:cNvSpPr>
          <p:nvPr>
            <p:ph idx="1"/>
          </p:nvPr>
        </p:nvSpPr>
        <p:spPr/>
        <p:txBody>
          <a:bodyPr>
            <a:normAutofit/>
          </a:bodyPr>
          <a:lstStyle/>
          <a:p>
            <a:r>
              <a:rPr lang="nl-NL" dirty="0" smtClean="0"/>
              <a:t>Mevrouw </a:t>
            </a:r>
            <a:r>
              <a:rPr lang="nl-NL" dirty="0"/>
              <a:t>Janssen gebruikt dagelijks 7 verschillende tabletten. Aangezien mevrouw Janssen niet meer goed kan zien, is het voor haar lastig om de verschillende tabletten van elkaar te onderscheiden.</a:t>
            </a:r>
          </a:p>
          <a:p>
            <a:r>
              <a:rPr lang="nl-NL" dirty="0" err="1"/>
              <a:t>Antw</a:t>
            </a:r>
            <a:r>
              <a:rPr lang="nl-NL" dirty="0"/>
              <a:t>: </a:t>
            </a:r>
            <a:r>
              <a:rPr lang="nl-NL" dirty="0">
                <a:solidFill>
                  <a:schemeClr val="tx1"/>
                </a:solidFill>
              </a:rPr>
              <a:t>Facebook, </a:t>
            </a:r>
            <a:r>
              <a:rPr lang="nl-NL" dirty="0" err="1">
                <a:solidFill>
                  <a:schemeClr val="tx1"/>
                </a:solidFill>
              </a:rPr>
              <a:t>whatssapp</a:t>
            </a:r>
            <a:r>
              <a:rPr lang="nl-NL" dirty="0">
                <a:solidFill>
                  <a:schemeClr val="tx1"/>
                </a:solidFill>
              </a:rPr>
              <a:t>, bankieren, </a:t>
            </a:r>
            <a:r>
              <a:rPr lang="nl-NL" dirty="0" err="1">
                <a:solidFill>
                  <a:schemeClr val="tx1"/>
                </a:solidFill>
              </a:rPr>
              <a:t>nos</a:t>
            </a:r>
            <a:r>
              <a:rPr lang="nl-NL" dirty="0">
                <a:solidFill>
                  <a:schemeClr val="tx1"/>
                </a:solidFill>
              </a:rPr>
              <a:t>, twitter </a:t>
            </a:r>
          </a:p>
          <a:p>
            <a:r>
              <a:rPr lang="nl-NL" dirty="0"/>
              <a:t>……………………………………………………………………………………………..</a:t>
            </a:r>
          </a:p>
          <a:p>
            <a:r>
              <a:rPr lang="nl-NL" dirty="0"/>
              <a:t> Wat voor nieuwe app zou </a:t>
            </a:r>
            <a:r>
              <a:rPr lang="nl-NL" dirty="0" smtClean="0"/>
              <a:t>ik</a:t>
            </a:r>
            <a:r>
              <a:rPr lang="nl-NL" dirty="0" smtClean="0"/>
              <a:t> </a:t>
            </a:r>
            <a:r>
              <a:rPr lang="nl-NL" dirty="0"/>
              <a:t>voor mevrouw Janssen kunnen bouwen?</a:t>
            </a:r>
          </a:p>
          <a:p>
            <a:r>
              <a:rPr lang="nl-NL" dirty="0" err="1"/>
              <a:t>Antw</a:t>
            </a:r>
            <a:r>
              <a:rPr lang="nl-NL" dirty="0"/>
              <a:t>: </a:t>
            </a:r>
            <a:r>
              <a:rPr lang="nl-NL" dirty="0">
                <a:solidFill>
                  <a:schemeClr val="tx1"/>
                </a:solidFill>
              </a:rPr>
              <a:t>verschillende ringtonen app </a:t>
            </a:r>
            <a:r>
              <a:rPr lang="nl-NL" dirty="0"/>
              <a:t>…………………………………………………………………………………</a:t>
            </a:r>
          </a:p>
          <a:p>
            <a:r>
              <a:rPr lang="nl-NL" dirty="0" smtClean="0"/>
              <a:t>Mijn naam</a:t>
            </a:r>
            <a:r>
              <a:rPr lang="nl-NL" dirty="0" smtClean="0"/>
              <a:t> </a:t>
            </a:r>
            <a:r>
              <a:rPr lang="nl-NL" dirty="0" smtClean="0"/>
              <a:t>voor </a:t>
            </a:r>
            <a:r>
              <a:rPr lang="nl-NL" dirty="0" smtClean="0"/>
              <a:t>deze </a:t>
            </a:r>
            <a:r>
              <a:rPr lang="nl-NL" dirty="0"/>
              <a:t>app. </a:t>
            </a:r>
            <a:r>
              <a:rPr lang="nl-NL" dirty="0" err="1"/>
              <a:t>Antw</a:t>
            </a:r>
            <a:r>
              <a:rPr lang="nl-NL" dirty="0"/>
              <a:t>: </a:t>
            </a:r>
            <a:r>
              <a:rPr lang="nl-NL" dirty="0">
                <a:solidFill>
                  <a:schemeClr val="tx1"/>
                </a:solidFill>
              </a:rPr>
              <a:t>Ring </a:t>
            </a:r>
            <a:r>
              <a:rPr lang="nl-NL" dirty="0" err="1">
                <a:solidFill>
                  <a:schemeClr val="tx1"/>
                </a:solidFill>
              </a:rPr>
              <a:t>tones</a:t>
            </a:r>
            <a:r>
              <a:rPr lang="nl-NL" dirty="0">
                <a:solidFill>
                  <a:schemeClr val="tx1"/>
                </a:solidFill>
              </a:rPr>
              <a:t> </a:t>
            </a:r>
            <a:r>
              <a:rPr lang="nl-NL" dirty="0"/>
              <a:t>……………………………….</a:t>
            </a:r>
          </a:p>
          <a:p>
            <a:endParaRPr lang="nl-NL" dirty="0"/>
          </a:p>
        </p:txBody>
      </p:sp>
    </p:spTree>
    <p:extLst>
      <p:ext uri="{BB962C8B-B14F-4D97-AF65-F5344CB8AC3E}">
        <p14:creationId xmlns:p14="http://schemas.microsoft.com/office/powerpoint/2010/main" val="1660195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100" b="1" dirty="0"/>
              <a:t>Fitnesscentrum voor ouderen:</a:t>
            </a:r>
            <a:br>
              <a:rPr lang="nl-NL" sz="3100" b="1" dirty="0"/>
            </a:br>
            <a:endParaRPr lang="nl-NL" dirty="0"/>
          </a:p>
        </p:txBody>
      </p:sp>
      <p:sp>
        <p:nvSpPr>
          <p:cNvPr id="3" name="Tijdelijke aanduiding voor inhoud 2"/>
          <p:cNvSpPr>
            <a:spLocks noGrp="1"/>
          </p:cNvSpPr>
          <p:nvPr>
            <p:ph idx="1"/>
          </p:nvPr>
        </p:nvSpPr>
        <p:spPr>
          <a:xfrm>
            <a:off x="677334" y="1768703"/>
            <a:ext cx="8596668" cy="3880773"/>
          </a:xfrm>
        </p:spPr>
        <p:txBody>
          <a:bodyPr>
            <a:normAutofit/>
          </a:bodyPr>
          <a:lstStyle/>
          <a:p>
            <a:endParaRPr lang="nl-NL" dirty="0"/>
          </a:p>
          <a:p>
            <a:r>
              <a:rPr lang="nl-NL" dirty="0"/>
              <a:t> </a:t>
            </a:r>
            <a:r>
              <a:rPr lang="nl-NL" dirty="0" smtClean="0"/>
              <a:t>Aan </a:t>
            </a:r>
            <a:r>
              <a:rPr lang="nl-NL" dirty="0"/>
              <a:t>welke eisen moet een fitnesscentrum voor ouderen voldoen? </a:t>
            </a:r>
            <a:r>
              <a:rPr lang="nl-NL" dirty="0" smtClean="0"/>
              <a:t> </a:t>
            </a:r>
            <a:r>
              <a:rPr lang="nl-NL" dirty="0"/>
              <a:t>7 eisen.</a:t>
            </a:r>
          </a:p>
          <a:p>
            <a:r>
              <a:rPr lang="nl-NL" dirty="0"/>
              <a:t>Antw:</a:t>
            </a:r>
            <a:r>
              <a:rPr lang="nl-NL" dirty="0">
                <a:solidFill>
                  <a:srgbClr val="000000"/>
                </a:solidFill>
                <a:latin typeface="Times New Roman" panose="02020603050405020304" pitchFamily="18" charset="0"/>
              </a:rPr>
              <a:t>1</a:t>
            </a:r>
            <a:r>
              <a:rPr lang="nl-NL" dirty="0">
                <a:solidFill>
                  <a:schemeClr val="tx1"/>
                </a:solidFill>
                <a:latin typeface="Times New Roman" panose="02020603050405020304" pitchFamily="18" charset="0"/>
              </a:rPr>
              <a:t>. Locatie van de fitnesscentrum, 2. Sfeer prettig voor ouderen, 3. Vele en specifieke programma’s voor ouderen, 4. Kleedkamers veilig en prettig, 5. Kantine of bar na het sporten, 6. Makkelijke contracten, 7. Elke moment </a:t>
            </a:r>
            <a:r>
              <a:rPr lang="nl-NL" dirty="0" err="1">
                <a:solidFill>
                  <a:schemeClr val="tx1"/>
                </a:solidFill>
                <a:latin typeface="Times New Roman" panose="02020603050405020304" pitchFamily="18" charset="0"/>
              </a:rPr>
              <a:t>abonnemen</a:t>
            </a:r>
            <a:r>
              <a:rPr lang="nl-NL" dirty="0">
                <a:solidFill>
                  <a:schemeClr val="tx1"/>
                </a:solidFill>
                <a:latin typeface="Times New Roman" panose="02020603050405020304" pitchFamily="18" charset="0"/>
              </a:rPr>
              <a:t> annuleren en proefperiodes om te kijken hoe het is. </a:t>
            </a:r>
          </a:p>
          <a:p>
            <a:r>
              <a:rPr lang="nl-NL" dirty="0" smtClean="0"/>
              <a:t>Wat </a:t>
            </a:r>
            <a:r>
              <a:rPr lang="nl-NL" dirty="0"/>
              <a:t>zijn de risico's als ouderen zelfstandig sporten?</a:t>
            </a:r>
          </a:p>
          <a:p>
            <a:r>
              <a:rPr lang="nl-NL" dirty="0" err="1"/>
              <a:t>Antw</a:t>
            </a:r>
            <a:r>
              <a:rPr lang="nl-NL" dirty="0"/>
              <a:t>: </a:t>
            </a:r>
            <a:r>
              <a:rPr lang="nl-NL" dirty="0">
                <a:solidFill>
                  <a:schemeClr val="tx1"/>
                </a:solidFill>
                <a:latin typeface="Times New Roman" panose="02020603050405020304" pitchFamily="18" charset="0"/>
                <a:cs typeface="Times New Roman" panose="02020603050405020304" pitchFamily="18" charset="0"/>
              </a:rPr>
              <a:t>ze zijn niet stabiel ze kunnen zomaar iets </a:t>
            </a:r>
            <a:r>
              <a:rPr lang="nl-NL" dirty="0" smtClean="0">
                <a:solidFill>
                  <a:schemeClr val="tx1"/>
                </a:solidFill>
                <a:latin typeface="Times New Roman" panose="02020603050405020304" pitchFamily="18" charset="0"/>
                <a:cs typeface="Times New Roman" panose="02020603050405020304" pitchFamily="18" charset="0"/>
              </a:rPr>
              <a:t>breken</a:t>
            </a:r>
          </a:p>
          <a:p>
            <a:r>
              <a:rPr lang="nl-NL" dirty="0" smtClean="0">
                <a:solidFill>
                  <a:schemeClr val="tx1"/>
                </a:solidFill>
                <a:latin typeface="Times New Roman" panose="02020603050405020304" pitchFamily="18" charset="0"/>
                <a:cs typeface="Times New Roman" panose="02020603050405020304" pitchFamily="18" charset="0"/>
              </a:rPr>
              <a:t>Een passend </a:t>
            </a:r>
            <a:r>
              <a:rPr lang="nl-NL" dirty="0" err="1" smtClean="0">
                <a:solidFill>
                  <a:schemeClr val="tx1"/>
                </a:solidFill>
                <a:latin typeface="Times New Roman" panose="02020603050405020304" pitchFamily="18" charset="0"/>
                <a:cs typeface="Times New Roman" panose="02020603050405020304" pitchFamily="18" charset="0"/>
              </a:rPr>
              <a:t>ict</a:t>
            </a:r>
            <a:r>
              <a:rPr lang="nl-NL" dirty="0" smtClean="0">
                <a:solidFill>
                  <a:schemeClr val="tx1"/>
                </a:solidFill>
                <a:latin typeface="Times New Roman" panose="02020603050405020304" pitchFamily="18" charset="0"/>
                <a:cs typeface="Times New Roman" panose="02020603050405020304" pitchFamily="18" charset="0"/>
              </a:rPr>
              <a:t>-oplossong om ouderen zelfstandig en veilig te laten </a:t>
            </a:r>
          </a:p>
          <a:p>
            <a:r>
              <a:rPr lang="nl-NL" dirty="0" err="1" smtClean="0">
                <a:solidFill>
                  <a:schemeClr val="tx1"/>
                </a:solidFill>
                <a:latin typeface="Times New Roman" panose="02020603050405020304" pitchFamily="18" charset="0"/>
                <a:cs typeface="Times New Roman" panose="02020603050405020304" pitchFamily="18" charset="0"/>
              </a:rPr>
              <a:t>Antw</a:t>
            </a:r>
            <a:r>
              <a:rPr lang="nl-NL" dirty="0" smtClean="0">
                <a:solidFill>
                  <a:schemeClr val="tx1"/>
                </a:solidFill>
                <a:latin typeface="Times New Roman" panose="02020603050405020304" pitchFamily="18" charset="0"/>
                <a:cs typeface="Times New Roman" panose="02020603050405020304" pitchFamily="18" charset="0"/>
              </a:rPr>
              <a:t>: ze moeten bedieningen in bezit hebben </a:t>
            </a:r>
          </a:p>
          <a:p>
            <a:endParaRPr lang="nl-NL" dirty="0" smtClean="0">
              <a:solidFill>
                <a:schemeClr val="tx1"/>
              </a:solidFill>
              <a:latin typeface="Times New Roman" panose="02020603050405020304" pitchFamily="18" charset="0"/>
              <a:cs typeface="Times New Roman" panose="02020603050405020304" pitchFamily="18" charset="0"/>
            </a:endParaRPr>
          </a:p>
          <a:p>
            <a:endParaRPr lang="nl-NL" dirty="0" smtClean="0">
              <a:solidFill>
                <a:schemeClr val="tx1"/>
              </a:solidFill>
            </a:endParaRPr>
          </a:p>
          <a:p>
            <a:endParaRPr lang="nl-NL" dirty="0" smtClean="0"/>
          </a:p>
          <a:p>
            <a:endParaRPr lang="nl-NL" dirty="0"/>
          </a:p>
          <a:p>
            <a:endParaRPr lang="nl-NL" dirty="0" smtClean="0"/>
          </a:p>
          <a:p>
            <a:endParaRPr lang="nl-NL" dirty="0"/>
          </a:p>
        </p:txBody>
      </p:sp>
    </p:spTree>
    <p:extLst>
      <p:ext uri="{BB962C8B-B14F-4D97-AF65-F5344CB8AC3E}">
        <p14:creationId xmlns:p14="http://schemas.microsoft.com/office/powerpoint/2010/main" val="614250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E2F94E-7768-E244-91EF-69E1164703DB}"/>
              </a:ext>
            </a:extLst>
          </p:cNvPr>
          <p:cNvSpPr>
            <a:spLocks noGrp="1"/>
          </p:cNvSpPr>
          <p:nvPr>
            <p:ph type="title"/>
          </p:nvPr>
        </p:nvSpPr>
        <p:spPr/>
        <p:txBody>
          <a:bodyPr/>
          <a:lstStyle/>
          <a:p>
            <a:pPr algn="ctr"/>
            <a:r>
              <a:rPr lang="nl-NL" b="1" dirty="0"/>
              <a:t>Visio </a:t>
            </a:r>
            <a:br>
              <a:rPr lang="nl-NL" b="1" dirty="0"/>
            </a:br>
            <a:endParaRPr lang="nl-NL" b="1" dirty="0"/>
          </a:p>
        </p:txBody>
      </p:sp>
      <p:pic>
        <p:nvPicPr>
          <p:cNvPr id="4" name="Afbeelding 4">
            <a:extLst>
              <a:ext uri="{FF2B5EF4-FFF2-40B4-BE49-F238E27FC236}">
                <a16:creationId xmlns:a16="http://schemas.microsoft.com/office/drawing/2014/main" id="{2E899AC7-FE6A-B04C-971E-D0BEE080C70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18829" y="2535194"/>
            <a:ext cx="4305300" cy="3368590"/>
          </a:xfrm>
          <a:prstGeom prst="rect">
            <a:avLst/>
          </a:prstGeom>
        </p:spPr>
      </p:pic>
      <p:sp>
        <p:nvSpPr>
          <p:cNvPr id="6" name="Tekstvak 5">
            <a:extLst>
              <a:ext uri="{FF2B5EF4-FFF2-40B4-BE49-F238E27FC236}">
                <a16:creationId xmlns:a16="http://schemas.microsoft.com/office/drawing/2014/main" id="{AF7DA31B-4F1E-D547-9E28-F3094D9654AD}"/>
              </a:ext>
            </a:extLst>
          </p:cNvPr>
          <p:cNvSpPr txBox="1"/>
          <p:nvPr/>
        </p:nvSpPr>
        <p:spPr>
          <a:xfrm>
            <a:off x="5195329" y="2535194"/>
            <a:ext cx="1828800" cy="1828800"/>
          </a:xfrm>
          <a:prstGeom prst="rect">
            <a:avLst/>
          </a:prstGeom>
          <a:noFill/>
        </p:spPr>
        <p:txBody>
          <a:bodyPr wrap="square" rtlCol="0">
            <a:spAutoFit/>
          </a:bodyPr>
          <a:lstStyle/>
          <a:p>
            <a:pPr algn="l"/>
            <a:endParaRPr lang="nl-NL" dirty="0"/>
          </a:p>
        </p:txBody>
      </p:sp>
      <p:sp>
        <p:nvSpPr>
          <p:cNvPr id="7" name="Tekstvak 6">
            <a:extLst>
              <a:ext uri="{FF2B5EF4-FFF2-40B4-BE49-F238E27FC236}">
                <a16:creationId xmlns:a16="http://schemas.microsoft.com/office/drawing/2014/main" id="{D93D5614-550E-B24E-96EA-A6B3A896F0F3}"/>
              </a:ext>
            </a:extLst>
          </p:cNvPr>
          <p:cNvSpPr txBox="1"/>
          <p:nvPr/>
        </p:nvSpPr>
        <p:spPr>
          <a:xfrm>
            <a:off x="5195329" y="1865870"/>
            <a:ext cx="1828800" cy="1828800"/>
          </a:xfrm>
          <a:prstGeom prst="rect">
            <a:avLst/>
          </a:prstGeom>
          <a:noFill/>
        </p:spPr>
        <p:txBody>
          <a:bodyPr wrap="square" rtlCol="0">
            <a:spAutoFit/>
          </a:bodyPr>
          <a:lstStyle/>
          <a:p>
            <a:pPr algn="l"/>
            <a:endParaRPr lang="nl-NL" dirty="0"/>
          </a:p>
        </p:txBody>
      </p:sp>
    </p:spTree>
    <p:extLst>
      <p:ext uri="{BB962C8B-B14F-4D97-AF65-F5344CB8AC3E}">
        <p14:creationId xmlns:p14="http://schemas.microsoft.com/office/powerpoint/2010/main" val="165209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Cursuscentrum voor </a:t>
            </a:r>
            <a:r>
              <a:rPr lang="nl-NL" b="1" dirty="0" smtClean="0"/>
              <a:t>ouderen:</a:t>
            </a:r>
            <a:endParaRPr lang="nl-NL" b="1" dirty="0"/>
          </a:p>
        </p:txBody>
      </p:sp>
      <p:sp>
        <p:nvSpPr>
          <p:cNvPr id="3" name="Tijdelijke aanduiding voor inhoud 2"/>
          <p:cNvSpPr>
            <a:spLocks noGrp="1"/>
          </p:cNvSpPr>
          <p:nvPr>
            <p:ph idx="1"/>
          </p:nvPr>
        </p:nvSpPr>
        <p:spPr/>
        <p:txBody>
          <a:bodyPr/>
          <a:lstStyle/>
          <a:p>
            <a:r>
              <a:rPr lang="nl-NL" dirty="0"/>
              <a:t>Een aantal studenten van een school wil een cursuscentrum opzetten, zodat ouderen zelfstandig ICT-vaardigheden kunnen aanleren. Het aantal cursisten per les is 10. Twee ouderen zijn slechthorend en 1 is slechtziend.</a:t>
            </a:r>
          </a:p>
          <a:p>
            <a:r>
              <a:rPr lang="nl-NL" dirty="0"/>
              <a:t>Wat voor ICT-apparatuur </a:t>
            </a:r>
            <a:r>
              <a:rPr lang="nl-NL" dirty="0" smtClean="0"/>
              <a:t>hebben ze nodig </a:t>
            </a:r>
            <a:r>
              <a:rPr lang="nl-NL" dirty="0"/>
              <a:t>om dit cursuscentrum op te zetten? </a:t>
            </a:r>
            <a:r>
              <a:rPr lang="nl-NL" dirty="0" smtClean="0"/>
              <a:t> </a:t>
            </a:r>
            <a:r>
              <a:rPr lang="nl-NL" dirty="0"/>
              <a:t>12 apparaten.</a:t>
            </a:r>
          </a:p>
          <a:p>
            <a:r>
              <a:rPr lang="nl-NL" dirty="0"/>
              <a:t> </a:t>
            </a:r>
            <a:r>
              <a:rPr lang="nl-NL" dirty="0" err="1"/>
              <a:t>Antw</a:t>
            </a:r>
            <a:r>
              <a:rPr lang="nl-NL" dirty="0"/>
              <a:t>: </a:t>
            </a:r>
            <a:r>
              <a:rPr lang="nl-NL" dirty="0">
                <a:solidFill>
                  <a:schemeClr val="tx1"/>
                </a:solidFill>
                <a:latin typeface="Times New Roman" panose="02020603050405020304" pitchFamily="18" charset="0"/>
              </a:rPr>
              <a:t>Computers, Beeldscherm, </a:t>
            </a:r>
            <a:r>
              <a:rPr lang="nl-NL" dirty="0" err="1">
                <a:solidFill>
                  <a:schemeClr val="tx1"/>
                </a:solidFill>
                <a:latin typeface="Times New Roman" panose="02020603050405020304" pitchFamily="18" charset="0"/>
              </a:rPr>
              <a:t>Digiboard</a:t>
            </a:r>
            <a:r>
              <a:rPr lang="nl-NL" dirty="0">
                <a:solidFill>
                  <a:schemeClr val="tx1"/>
                </a:solidFill>
                <a:latin typeface="Times New Roman" panose="02020603050405020304" pitchFamily="18" charset="0"/>
              </a:rPr>
              <a:t>, Projector, tablets, Laptops, speakers, koptelefoons, oordopjes, printers, kabel of draadloos internet connectie. </a:t>
            </a:r>
          </a:p>
        </p:txBody>
      </p:sp>
    </p:spTree>
    <p:extLst>
      <p:ext uri="{BB962C8B-B14F-4D97-AF65-F5344CB8AC3E}">
        <p14:creationId xmlns:p14="http://schemas.microsoft.com/office/powerpoint/2010/main" val="351348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Cisco </a:t>
            </a:r>
            <a:r>
              <a:rPr lang="nl-NL" dirty="0" err="1"/>
              <a:t>p</a:t>
            </a:r>
            <a:r>
              <a:rPr lang="nl-NL" dirty="0" err="1" smtClean="0"/>
              <a:t>acket</a:t>
            </a:r>
            <a:r>
              <a:rPr lang="nl-NL" dirty="0" smtClean="0"/>
              <a:t> tracer </a:t>
            </a:r>
            <a:br>
              <a:rPr lang="nl-NL" dirty="0" smtClean="0"/>
            </a:br>
            <a:r>
              <a:rPr lang="nl-NL" dirty="0"/>
              <a:t/>
            </a:r>
            <a:br>
              <a:rPr lang="nl-NL" dirty="0"/>
            </a:br>
            <a:r>
              <a:rPr lang="nl-NL" dirty="0" smtClean="0"/>
              <a:t/>
            </a:r>
            <a:br>
              <a:rPr lang="nl-NL" dirty="0" smtClean="0"/>
            </a:br>
            <a:r>
              <a:rPr lang="nl-NL" dirty="0" smtClean="0"/>
              <a:t/>
            </a:r>
            <a:br>
              <a:rPr lang="nl-NL" dirty="0" smtClean="0"/>
            </a:br>
            <a:r>
              <a:rPr lang="nl-NL" dirty="0"/>
              <a:t/>
            </a:r>
            <a:br>
              <a:rPr lang="nl-NL" dirty="0"/>
            </a:br>
            <a:r>
              <a:rPr lang="nl-NL" dirty="0" smtClean="0"/>
              <a:t/>
            </a:r>
            <a:br>
              <a:rPr lang="nl-NL" dirty="0" smtClean="0"/>
            </a:br>
            <a:r>
              <a:rPr lang="nl-NL" dirty="0"/>
              <a:t/>
            </a:r>
            <a:br>
              <a:rPr lang="nl-NL" dirty="0"/>
            </a:br>
            <a:r>
              <a:rPr lang="nl-NL" dirty="0" smtClean="0"/>
              <a:t/>
            </a:r>
            <a:br>
              <a:rPr lang="nl-NL" dirty="0" smtClean="0"/>
            </a:br>
            <a:r>
              <a:rPr lang="nl-NL" dirty="0"/>
              <a:t/>
            </a:r>
            <a:br>
              <a:rPr lang="nl-NL" dirty="0"/>
            </a:br>
            <a:r>
              <a:rPr lang="nl-NL" sz="2000" dirty="0">
                <a:solidFill>
                  <a:schemeClr val="tx1"/>
                </a:solidFill>
                <a:latin typeface="Times New Roman" panose="02020603050405020304" pitchFamily="18" charset="0"/>
                <a:cs typeface="Times New Roman" panose="02020603050405020304" pitchFamily="18" charset="0"/>
              </a:rPr>
              <a:t>W</a:t>
            </a:r>
            <a:r>
              <a:rPr lang="nl-NL" sz="2000" dirty="0" smtClean="0">
                <a:solidFill>
                  <a:schemeClr val="tx1"/>
                </a:solidFill>
                <a:latin typeface="Times New Roman" panose="02020603050405020304" pitchFamily="18" charset="0"/>
                <a:cs typeface="Times New Roman" panose="02020603050405020304" pitchFamily="18" charset="0"/>
              </a:rPr>
              <a:t>at is een </a:t>
            </a:r>
            <a:r>
              <a:rPr lang="nl-NL" sz="2000" dirty="0" err="1" smtClean="0">
                <a:solidFill>
                  <a:schemeClr val="tx1"/>
                </a:solidFill>
                <a:latin typeface="Times New Roman" panose="02020603050405020304" pitchFamily="18" charset="0"/>
                <a:cs typeface="Times New Roman" panose="02020603050405020304" pitchFamily="18" charset="0"/>
              </a:rPr>
              <a:t>cisco</a:t>
            </a:r>
            <a:r>
              <a:rPr lang="nl-NL" sz="2000" dirty="0" smtClean="0">
                <a:solidFill>
                  <a:schemeClr val="tx1"/>
                </a:solidFill>
                <a:latin typeface="Times New Roman" panose="02020603050405020304" pitchFamily="18" charset="0"/>
                <a:cs typeface="Times New Roman" panose="02020603050405020304" pitchFamily="18" charset="0"/>
              </a:rPr>
              <a:t> </a:t>
            </a:r>
            <a:r>
              <a:rPr lang="nl-NL" sz="2000" dirty="0" err="1" smtClean="0">
                <a:solidFill>
                  <a:schemeClr val="tx1"/>
                </a:solidFill>
                <a:latin typeface="Times New Roman" panose="02020603050405020304" pitchFamily="18" charset="0"/>
                <a:cs typeface="Times New Roman" panose="02020603050405020304" pitchFamily="18" charset="0"/>
              </a:rPr>
              <a:t>packet</a:t>
            </a:r>
            <a:r>
              <a:rPr lang="nl-NL" sz="2000" dirty="0" smtClean="0">
                <a:solidFill>
                  <a:schemeClr val="tx1"/>
                </a:solidFill>
                <a:latin typeface="Times New Roman" panose="02020603050405020304" pitchFamily="18" charset="0"/>
                <a:cs typeface="Times New Roman" panose="02020603050405020304" pitchFamily="18" charset="0"/>
              </a:rPr>
              <a:t> tracer:</a:t>
            </a:r>
            <a:br>
              <a:rPr lang="nl-NL" sz="2000" dirty="0" smtClean="0">
                <a:solidFill>
                  <a:schemeClr val="tx1"/>
                </a:solidFill>
                <a:latin typeface="Times New Roman" panose="02020603050405020304" pitchFamily="18" charset="0"/>
                <a:cs typeface="Times New Roman" panose="02020603050405020304" pitchFamily="18" charset="0"/>
              </a:rPr>
            </a:br>
            <a:r>
              <a:rPr lang="nl-NL" sz="2000" dirty="0" smtClean="0">
                <a:solidFill>
                  <a:schemeClr val="tx1"/>
                </a:solidFill>
                <a:latin typeface="Times New Roman" panose="02020603050405020304" pitchFamily="18" charset="0"/>
                <a:cs typeface="Times New Roman" panose="02020603050405020304" pitchFamily="18" charset="0"/>
              </a:rPr>
              <a:t/>
            </a:r>
            <a:br>
              <a:rPr lang="nl-NL" sz="2000" dirty="0" smtClean="0">
                <a:solidFill>
                  <a:schemeClr val="tx1"/>
                </a:solidFill>
                <a:latin typeface="Times New Roman" panose="02020603050405020304" pitchFamily="18" charset="0"/>
                <a:cs typeface="Times New Roman" panose="02020603050405020304" pitchFamily="18" charset="0"/>
              </a:rPr>
            </a:br>
            <a:r>
              <a:rPr lang="nl-NL" sz="2000" dirty="0">
                <a:solidFill>
                  <a:schemeClr val="tx1"/>
                </a:solidFill>
                <a:latin typeface="Times New Roman" panose="02020603050405020304" pitchFamily="18" charset="0"/>
                <a:cs typeface="Times New Roman" panose="02020603050405020304" pitchFamily="18" charset="0"/>
              </a:rPr>
              <a:t>C</a:t>
            </a:r>
            <a:r>
              <a:rPr lang="nl-NL" sz="2000" dirty="0" smtClean="0">
                <a:solidFill>
                  <a:schemeClr val="tx1"/>
                </a:solidFill>
                <a:latin typeface="Times New Roman" panose="02020603050405020304" pitchFamily="18" charset="0"/>
                <a:cs typeface="Times New Roman" panose="02020603050405020304" pitchFamily="18" charset="0"/>
              </a:rPr>
              <a:t>isco </a:t>
            </a:r>
            <a:r>
              <a:rPr lang="nl-NL" sz="2000" dirty="0" err="1">
                <a:solidFill>
                  <a:schemeClr val="tx1"/>
                </a:solidFill>
                <a:latin typeface="Times New Roman" panose="02020603050405020304" pitchFamily="18" charset="0"/>
                <a:cs typeface="Times New Roman" panose="02020603050405020304" pitchFamily="18" charset="0"/>
              </a:rPr>
              <a:t>p</a:t>
            </a:r>
            <a:r>
              <a:rPr lang="nl-NL" sz="2000" dirty="0" err="1" smtClean="0">
                <a:solidFill>
                  <a:schemeClr val="tx1"/>
                </a:solidFill>
                <a:latin typeface="Times New Roman" panose="02020603050405020304" pitchFamily="18" charset="0"/>
                <a:cs typeface="Times New Roman" panose="02020603050405020304" pitchFamily="18" charset="0"/>
              </a:rPr>
              <a:t>acket</a:t>
            </a:r>
            <a:r>
              <a:rPr lang="nl-NL" sz="2000" dirty="0" smtClean="0">
                <a:solidFill>
                  <a:schemeClr val="tx1"/>
                </a:solidFill>
                <a:latin typeface="Times New Roman" panose="02020603050405020304" pitchFamily="18" charset="0"/>
                <a:cs typeface="Times New Roman" panose="02020603050405020304" pitchFamily="18" charset="0"/>
              </a:rPr>
              <a:t> tracer is een netwerkstimulatorsoftware</a:t>
            </a:r>
            <a:r>
              <a:rPr lang="nl-NL" sz="2000" dirty="0">
                <a:latin typeface="Times New Roman" panose="02020603050405020304" pitchFamily="18" charset="0"/>
                <a:cs typeface="Times New Roman" panose="02020603050405020304" pitchFamily="18" charset="0"/>
              </a:rPr>
              <a:t>.</a:t>
            </a:r>
            <a:r>
              <a:rPr lang="nl-NL" sz="2000" dirty="0" smtClean="0">
                <a:latin typeface="Times New Roman" panose="02020603050405020304" pitchFamily="18" charset="0"/>
                <a:cs typeface="Times New Roman" panose="02020603050405020304" pitchFamily="18" charset="0"/>
              </a:rPr>
              <a:t/>
            </a:r>
            <a:br>
              <a:rPr lang="nl-NL" sz="2000" dirty="0" smtClean="0">
                <a:latin typeface="Times New Roman" panose="02020603050405020304" pitchFamily="18" charset="0"/>
                <a:cs typeface="Times New Roman" panose="02020603050405020304" pitchFamily="18" charset="0"/>
              </a:rPr>
            </a:br>
            <a:r>
              <a:rPr lang="nl-NL" sz="2000" dirty="0">
                <a:latin typeface="Times New Roman" panose="02020603050405020304" pitchFamily="18" charset="0"/>
                <a:cs typeface="Times New Roman" panose="02020603050405020304" pitchFamily="18" charset="0"/>
              </a:rPr>
              <a:t/>
            </a:r>
            <a:br>
              <a:rPr lang="nl-NL" sz="2000" dirty="0">
                <a:latin typeface="Times New Roman" panose="02020603050405020304" pitchFamily="18" charset="0"/>
                <a:cs typeface="Times New Roman" panose="02020603050405020304" pitchFamily="18" charset="0"/>
              </a:rPr>
            </a:br>
            <a:r>
              <a:rPr lang="nl-NL" sz="2000" dirty="0" smtClean="0">
                <a:latin typeface="Trebuchet MS" panose="020B0603020202020204" pitchFamily="34" charset="0"/>
              </a:rPr>
              <a:t/>
            </a:r>
            <a:br>
              <a:rPr lang="nl-NL" sz="2000" dirty="0" smtClean="0">
                <a:latin typeface="Trebuchet MS" panose="020B0603020202020204" pitchFamily="34" charset="0"/>
              </a:rPr>
            </a:br>
            <a:r>
              <a:rPr lang="nl-NL" sz="2000" dirty="0" smtClean="0"/>
              <a:t/>
            </a:r>
            <a:br>
              <a:rPr lang="nl-NL" sz="2000" dirty="0" smtClean="0"/>
            </a:br>
            <a:r>
              <a:rPr lang="nl-NL" sz="2000" dirty="0"/>
              <a:t/>
            </a:r>
            <a:br>
              <a:rPr lang="nl-NL" sz="2000" dirty="0"/>
            </a:br>
            <a:endParaRPr lang="nl-NL" sz="2000" dirty="0"/>
          </a:p>
        </p:txBody>
      </p:sp>
      <p:pic>
        <p:nvPicPr>
          <p:cNvPr id="4" name="Tijdelijke aanduiding voor inhou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1" y="2100217"/>
            <a:ext cx="3448594" cy="2163404"/>
          </a:xfrm>
        </p:spPr>
      </p:pic>
    </p:spTree>
    <p:extLst>
      <p:ext uri="{BB962C8B-B14F-4D97-AF65-F5344CB8AC3E}">
        <p14:creationId xmlns:p14="http://schemas.microsoft.com/office/powerpoint/2010/main" val="4006543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a:t>Arduino</a:t>
            </a:r>
            <a:endParaRPr lang="nl-NL" b="1" dirty="0"/>
          </a:p>
        </p:txBody>
      </p:sp>
      <p:sp>
        <p:nvSpPr>
          <p:cNvPr id="3" name="Tijdelijke aanduiding voor inhoud 2"/>
          <p:cNvSpPr>
            <a:spLocks noGrp="1"/>
          </p:cNvSpPr>
          <p:nvPr>
            <p:ph idx="1"/>
          </p:nvPr>
        </p:nvSpPr>
        <p:spPr/>
        <p:txBody>
          <a:bodyPr>
            <a:normAutofit/>
          </a:bodyPr>
          <a:lstStyle/>
          <a:p>
            <a:endParaRPr lang="nl-NL" dirty="0"/>
          </a:p>
          <a:p>
            <a:endParaRPr lang="nl-NL" dirty="0"/>
          </a:p>
          <a:p>
            <a:endParaRPr lang="nl-NL" dirty="0"/>
          </a:p>
          <a:p>
            <a:r>
              <a:rPr lang="nl-NL" dirty="0"/>
              <a:t>Wat is </a:t>
            </a:r>
            <a:r>
              <a:rPr lang="nl-NL" dirty="0" err="1"/>
              <a:t>Arduino</a:t>
            </a:r>
            <a:r>
              <a:rPr lang="nl-NL" dirty="0"/>
              <a:t>?</a:t>
            </a:r>
          </a:p>
          <a:p>
            <a:r>
              <a:rPr lang="nl-NL" dirty="0">
                <a:solidFill>
                  <a:srgbClr val="FF0000"/>
                </a:solidFill>
                <a:latin typeface="Times New Roman" panose="02020603050405020304" pitchFamily="18" charset="0"/>
              </a:rPr>
              <a:t> </a:t>
            </a:r>
            <a:r>
              <a:rPr lang="nl-NL" dirty="0" err="1">
                <a:solidFill>
                  <a:srgbClr val="000000"/>
                </a:solidFill>
                <a:latin typeface="Times New Roman" panose="02020603050405020304" pitchFamily="18" charset="0"/>
              </a:rPr>
              <a:t>Arduino</a:t>
            </a:r>
            <a:r>
              <a:rPr lang="nl-NL" dirty="0">
                <a:solidFill>
                  <a:srgbClr val="000000"/>
                </a:solidFill>
                <a:latin typeface="Times New Roman" panose="02020603050405020304" pitchFamily="18" charset="0"/>
              </a:rPr>
              <a:t> is een opensource-computerplatform</a:t>
            </a:r>
          </a:p>
          <a:p>
            <a:pPr marL="0" indent="0">
              <a:buNone/>
            </a:pPr>
            <a:endParaRPr lang="nl-NL" dirty="0">
              <a:solidFill>
                <a:srgbClr val="FF0000"/>
              </a:solidFill>
              <a:latin typeface="Times New Roman" panose="02020603050405020304" pitchFamily="18" charset="0"/>
            </a:endParaRPr>
          </a:p>
          <a:p>
            <a:endParaRPr lang="nl-NL" dirty="0"/>
          </a:p>
          <a:p>
            <a:r>
              <a:rPr lang="nl-NL" dirty="0"/>
              <a:t>Wat kan je ermee doen?</a:t>
            </a:r>
          </a:p>
          <a:p>
            <a:r>
              <a:rPr lang="nl-NL" dirty="0">
                <a:solidFill>
                  <a:schemeClr val="tx1"/>
                </a:solidFill>
                <a:latin typeface="Times New Roman" panose="02020603050405020304" pitchFamily="18" charset="0"/>
              </a:rPr>
              <a:t>Dit platform is bedoeld voor hobbyisten, artiesten, kunstenaars en iedereen die geïnteresseerd is in het maken en ontwerpen van slimme en creatieve objecten. </a:t>
            </a:r>
          </a:p>
          <a:p>
            <a:endParaRPr lang="nl-NL" dirty="0">
              <a:solidFill>
                <a:schemeClr val="tx1"/>
              </a:solidFill>
            </a:endParaRPr>
          </a:p>
          <a:p>
            <a:endParaRPr lang="nl-NL" dirty="0"/>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0594" y="1270000"/>
            <a:ext cx="4161101" cy="2453503"/>
          </a:xfrm>
          <a:prstGeom prst="rect">
            <a:avLst/>
          </a:prstGeom>
        </p:spPr>
      </p:pic>
    </p:spTree>
    <p:extLst>
      <p:ext uri="{BB962C8B-B14F-4D97-AF65-F5344CB8AC3E}">
        <p14:creationId xmlns:p14="http://schemas.microsoft.com/office/powerpoint/2010/main" val="1512521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heb ik geleerd tijdens mijn stage?</a:t>
            </a:r>
          </a:p>
        </p:txBody>
      </p:sp>
      <p:sp>
        <p:nvSpPr>
          <p:cNvPr id="3" name="Tijdelijke aanduiding voor inhoud 2"/>
          <p:cNvSpPr>
            <a:spLocks noGrp="1"/>
          </p:cNvSpPr>
          <p:nvPr>
            <p:ph idx="1"/>
          </p:nvPr>
        </p:nvSpPr>
        <p:spPr>
          <a:xfrm>
            <a:off x="1797666" y="2367627"/>
            <a:ext cx="8596668" cy="3880773"/>
          </a:xfrm>
        </p:spPr>
        <p:txBody>
          <a:bodyPr/>
          <a:lstStyle/>
          <a:p>
            <a:pPr algn="l"/>
            <a:r>
              <a:rPr lang="nl-NL"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Benoem minimaal 5 leerpunten.</a:t>
            </a:r>
          </a:p>
          <a:p>
            <a:pPr algn="l"/>
            <a:r>
              <a:rPr lang="nl-NL"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Ik weet hoe ik een </a:t>
            </a:r>
            <a:r>
              <a:rPr lang="nl-NL"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visio</a:t>
            </a:r>
            <a:r>
              <a:rPr lang="nl-NL"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kan maken.</a:t>
            </a:r>
          </a:p>
          <a:p>
            <a:pPr algn="l"/>
            <a:r>
              <a:rPr lang="nl-NL"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Ik weet hoe ik een eigen webshop kan maken.</a:t>
            </a:r>
          </a:p>
          <a:p>
            <a:pPr algn="l"/>
            <a:r>
              <a:rPr lang="nl-NL"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Ik </a:t>
            </a:r>
            <a:r>
              <a:rPr lang="nl-NL"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kan oplossingen vinden voor ouderen</a:t>
            </a:r>
            <a:r>
              <a:rPr lang="nl-NL"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t>
            </a:r>
            <a:endParaRPr lang="nl-NL"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a:p>
            <a:pPr algn="l"/>
            <a:r>
              <a:rPr lang="nl-NL"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Ik weet hoe ik een </a:t>
            </a:r>
            <a:r>
              <a:rPr lang="nl-NL"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arduino</a:t>
            </a:r>
            <a:r>
              <a:rPr lang="nl-NL"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kan gebruiken.</a:t>
            </a:r>
          </a:p>
          <a:p>
            <a:pPr algn="l"/>
            <a:r>
              <a:rPr lang="nl-NL"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Ik weet ook doormidden van een workshop hoe ik computers kan hacken.</a:t>
            </a:r>
          </a:p>
          <a:p>
            <a:pPr algn="l"/>
            <a:endParaRPr lang="nl-NL"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a:p>
            <a:pPr marL="0" indent="0" algn="l">
              <a:buNone/>
            </a:pPr>
            <a:endParaRPr lang="nl-NL"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690350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177</TotalTime>
  <Words>421</Words>
  <Application>Microsoft Office PowerPoint</Application>
  <PresentationFormat>Breedbeeld</PresentationFormat>
  <Paragraphs>51</Paragraphs>
  <Slides>9</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9</vt:i4>
      </vt:variant>
    </vt:vector>
  </HeadingPairs>
  <TitlesOfParts>
    <vt:vector size="14" baseType="lpstr">
      <vt:lpstr>Arial</vt:lpstr>
      <vt:lpstr>Times New Roman</vt:lpstr>
      <vt:lpstr>Trebuchet MS</vt:lpstr>
      <vt:lpstr>Wingdings 3</vt:lpstr>
      <vt:lpstr>Facet</vt:lpstr>
      <vt:lpstr>    Ouderproject</vt:lpstr>
      <vt:lpstr>Bedoeling van de stage</vt:lpstr>
      <vt:lpstr>Antwoorden op vragen van ouderen.</vt:lpstr>
      <vt:lpstr>Fitnesscentrum voor ouderen: </vt:lpstr>
      <vt:lpstr>Visio  </vt:lpstr>
      <vt:lpstr>Cursuscentrum voor ouderen:</vt:lpstr>
      <vt:lpstr>Cisco packet tracer          Wat is een cisco packet tracer:  Cisco packet tracer is een netwerkstimulatorsoftware.     </vt:lpstr>
      <vt:lpstr>Arduino</vt:lpstr>
      <vt:lpstr>Wat heb ik geleerd tijdens mijn stage?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Edmund Monkau</dc:creator>
  <cp:lastModifiedBy>Walid Aboukaid</cp:lastModifiedBy>
  <cp:revision>23</cp:revision>
  <dcterms:created xsi:type="dcterms:W3CDTF">2019-01-30T10:35:07Z</dcterms:created>
  <dcterms:modified xsi:type="dcterms:W3CDTF">2019-03-05T12:28:19Z</dcterms:modified>
</cp:coreProperties>
</file>