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nl-N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4" d="100"/>
          <a:sy n="74" d="100"/>
        </p:scale>
        <p:origin x="582"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eldia">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nl-NL" smtClean="0"/>
              <a:t>Klik om de stijl te bewerken</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nl-NL" smtClean="0"/>
              <a:t>Klik om de ondertitelstijl van het model te bewerken</a:t>
            </a:r>
            <a:endParaRPr lang="en-US" dirty="0"/>
          </a:p>
        </p:txBody>
      </p:sp>
      <p:sp>
        <p:nvSpPr>
          <p:cNvPr id="4" name="Date Placeholder 3"/>
          <p:cNvSpPr>
            <a:spLocks noGrp="1"/>
          </p:cNvSpPr>
          <p:nvPr>
            <p:ph type="dt" sz="half" idx="10"/>
          </p:nvPr>
        </p:nvSpPr>
        <p:spPr/>
        <p:txBody>
          <a:bodyPr/>
          <a:lstStyle/>
          <a:p>
            <a:fld id="{264BDF85-E520-4E8B-87CC-E61EC1EB859E}" type="datetimeFigureOut">
              <a:rPr lang="nl-NL" smtClean="0"/>
              <a:t>22-2-2018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9DB91A5-C92D-4364-98D0-705A57101252}" type="slidenum">
              <a:rPr lang="nl-NL" smtClean="0"/>
              <a:t>‹nr.›</a:t>
            </a:fld>
            <a:endParaRPr lang="nl-NL"/>
          </a:p>
        </p:txBody>
      </p:sp>
    </p:spTree>
    <p:extLst>
      <p:ext uri="{BB962C8B-B14F-4D97-AF65-F5344CB8AC3E}">
        <p14:creationId xmlns:p14="http://schemas.microsoft.com/office/powerpoint/2010/main" val="13237502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el en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nl-NL" smtClean="0"/>
              <a:t>Klik om de stijl te bewerken</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264BDF85-E520-4E8B-87CC-E61EC1EB859E}" type="datetimeFigureOut">
              <a:rPr lang="nl-NL" smtClean="0"/>
              <a:t>22-2-2018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9DB91A5-C92D-4364-98D0-705A57101252}" type="slidenum">
              <a:rPr lang="nl-NL" smtClean="0"/>
              <a:t>‹nr.›</a:t>
            </a:fld>
            <a:endParaRPr lang="nl-NL"/>
          </a:p>
        </p:txBody>
      </p:sp>
    </p:spTree>
    <p:extLst>
      <p:ext uri="{BB962C8B-B14F-4D97-AF65-F5344CB8AC3E}">
        <p14:creationId xmlns:p14="http://schemas.microsoft.com/office/powerpoint/2010/main" val="93705252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Citeraat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l-NL" smtClean="0"/>
              <a:t>Klik om de stijl te bewerken</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smtClean="0"/>
              <a:t>Klik om de modelstijlen te bewerken</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264BDF85-E520-4E8B-87CC-E61EC1EB859E}" type="datetimeFigureOut">
              <a:rPr lang="nl-NL" smtClean="0"/>
              <a:t>22-2-2018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9DB91A5-C92D-4364-98D0-705A57101252}" type="slidenum">
              <a:rPr lang="nl-NL" smtClean="0"/>
              <a:t>‹nr.›</a:t>
            </a:fld>
            <a:endParaRPr lang="nl-NL"/>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16758015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amkaartje">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nl-NL" smtClean="0"/>
              <a:t>Klik om de stijl te bewerken</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264BDF85-E520-4E8B-87CC-E61EC1EB859E}" type="datetimeFigureOut">
              <a:rPr lang="nl-NL" smtClean="0"/>
              <a:t>22-2-2018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9DB91A5-C92D-4364-98D0-705A57101252}" type="slidenum">
              <a:rPr lang="nl-NL" smtClean="0"/>
              <a:t>‹nr.›</a:t>
            </a:fld>
            <a:endParaRPr lang="nl-NL"/>
          </a:p>
        </p:txBody>
      </p:sp>
    </p:spTree>
    <p:extLst>
      <p:ext uri="{BB962C8B-B14F-4D97-AF65-F5344CB8AC3E}">
        <p14:creationId xmlns:p14="http://schemas.microsoft.com/office/powerpoint/2010/main" val="269170259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Offerte naamkaartje">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nl-NL" smtClean="0"/>
              <a:t>Klik om de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smtClean="0"/>
              <a:t>Klik om de modelstijlen te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264BDF85-E520-4E8B-87CC-E61EC1EB859E}" type="datetimeFigureOut">
              <a:rPr lang="nl-NL" smtClean="0"/>
              <a:t>22-2-2018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9DB91A5-C92D-4364-98D0-705A57101252}" type="slidenum">
              <a:rPr lang="nl-NL" smtClean="0"/>
              <a:t>‹nr.›</a:t>
            </a:fld>
            <a:endParaRPr lang="nl-NL"/>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273190491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Waar of onwaar">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nl-NL" smtClean="0"/>
              <a:t>Klik om de stijl te bewerken</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nl-NL" smtClean="0"/>
              <a:t>Klik om de modelstijlen te bewerken</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264BDF85-E520-4E8B-87CC-E61EC1EB859E}" type="datetimeFigureOut">
              <a:rPr lang="nl-NL" smtClean="0"/>
              <a:t>22-2-2018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9DB91A5-C92D-4364-98D0-705A57101252}" type="slidenum">
              <a:rPr lang="nl-NL" smtClean="0"/>
              <a:t>‹nr.›</a:t>
            </a:fld>
            <a:endParaRPr lang="nl-NL"/>
          </a:p>
        </p:txBody>
      </p:sp>
    </p:spTree>
    <p:extLst>
      <p:ext uri="{BB962C8B-B14F-4D97-AF65-F5344CB8AC3E}">
        <p14:creationId xmlns:p14="http://schemas.microsoft.com/office/powerpoint/2010/main" val="339369064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el en verticale teks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Vertical Text Placeholder 2"/>
          <p:cNvSpPr>
            <a:spLocks noGrp="1"/>
          </p:cNvSpPr>
          <p:nvPr>
            <p:ph type="body" orient="vert" idx="1"/>
          </p:nvPr>
        </p:nvSpPr>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264BDF85-E520-4E8B-87CC-E61EC1EB859E}" type="datetimeFigureOut">
              <a:rPr lang="nl-NL" smtClean="0"/>
              <a:t>22-2-2018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9DB91A5-C92D-4364-98D0-705A57101252}" type="slidenum">
              <a:rPr lang="nl-NL" smtClean="0"/>
              <a:t>‹nr.›</a:t>
            </a:fld>
            <a:endParaRPr lang="nl-NL"/>
          </a:p>
        </p:txBody>
      </p:sp>
    </p:spTree>
    <p:extLst>
      <p:ext uri="{BB962C8B-B14F-4D97-AF65-F5344CB8AC3E}">
        <p14:creationId xmlns:p14="http://schemas.microsoft.com/office/powerpoint/2010/main" val="358941245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e titel en teks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nl-NL" smtClean="0"/>
              <a:t>Klik om de stijl te bewerken</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264BDF85-E520-4E8B-87CC-E61EC1EB859E}" type="datetimeFigureOut">
              <a:rPr lang="nl-NL" smtClean="0"/>
              <a:t>22-2-2018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9DB91A5-C92D-4364-98D0-705A57101252}" type="slidenum">
              <a:rPr lang="nl-NL" smtClean="0"/>
              <a:t>‹nr.›</a:t>
            </a:fld>
            <a:endParaRPr lang="nl-NL"/>
          </a:p>
        </p:txBody>
      </p:sp>
    </p:spTree>
    <p:extLst>
      <p:ext uri="{BB962C8B-B14F-4D97-AF65-F5344CB8AC3E}">
        <p14:creationId xmlns:p14="http://schemas.microsoft.com/office/powerpoint/2010/main" val="22945421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en object">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nl-NL" smtClean="0"/>
              <a:t>Klik om de stijl te bewerken</a:t>
            </a:r>
            <a:endParaRPr lang="en-US" dirty="0"/>
          </a:p>
        </p:txBody>
      </p:sp>
      <p:sp>
        <p:nvSpPr>
          <p:cNvPr id="3" name="Content Placeholder 2"/>
          <p:cNvSpPr>
            <a:spLocks noGrp="1"/>
          </p:cNvSpPr>
          <p:nvPr>
            <p:ph idx="1"/>
          </p:nvPr>
        </p:nvSpPr>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10"/>
          </p:nvPr>
        </p:nvSpPr>
        <p:spPr/>
        <p:txBody>
          <a:bodyPr/>
          <a:lstStyle/>
          <a:p>
            <a:fld id="{264BDF85-E520-4E8B-87CC-E61EC1EB859E}" type="datetimeFigureOut">
              <a:rPr lang="nl-NL" smtClean="0"/>
              <a:t>22-2-2018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9DB91A5-C92D-4364-98D0-705A57101252}" type="slidenum">
              <a:rPr lang="nl-NL" smtClean="0"/>
              <a:t>‹nr.›</a:t>
            </a:fld>
            <a:endParaRPr lang="nl-NL"/>
          </a:p>
        </p:txBody>
      </p:sp>
    </p:spTree>
    <p:extLst>
      <p:ext uri="{BB962C8B-B14F-4D97-AF65-F5344CB8AC3E}">
        <p14:creationId xmlns:p14="http://schemas.microsoft.com/office/powerpoint/2010/main" val="25707380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ekop">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nl-NL" smtClean="0"/>
              <a:t>Klik om de stijl te bewerken</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nl-NL" smtClean="0"/>
              <a:t>Klik om de modelstijlen te bewerken</a:t>
            </a:r>
          </a:p>
        </p:txBody>
      </p:sp>
      <p:sp>
        <p:nvSpPr>
          <p:cNvPr id="4" name="Date Placeholder 3"/>
          <p:cNvSpPr>
            <a:spLocks noGrp="1"/>
          </p:cNvSpPr>
          <p:nvPr>
            <p:ph type="dt" sz="half" idx="10"/>
          </p:nvPr>
        </p:nvSpPr>
        <p:spPr/>
        <p:txBody>
          <a:bodyPr/>
          <a:lstStyle/>
          <a:p>
            <a:fld id="{264BDF85-E520-4E8B-87CC-E61EC1EB859E}" type="datetimeFigureOut">
              <a:rPr lang="nl-NL" smtClean="0"/>
              <a:t>22-2-2018</a:t>
            </a:fld>
            <a:endParaRPr lang="nl-NL"/>
          </a:p>
        </p:txBody>
      </p:sp>
      <p:sp>
        <p:nvSpPr>
          <p:cNvPr id="5" name="Footer Placeholder 4"/>
          <p:cNvSpPr>
            <a:spLocks noGrp="1"/>
          </p:cNvSpPr>
          <p:nvPr>
            <p:ph type="ftr" sz="quarter" idx="11"/>
          </p:nvPr>
        </p:nvSpPr>
        <p:spPr/>
        <p:txBody>
          <a:bodyPr/>
          <a:lstStyle/>
          <a:p>
            <a:endParaRPr lang="nl-NL"/>
          </a:p>
        </p:txBody>
      </p:sp>
      <p:sp>
        <p:nvSpPr>
          <p:cNvPr id="6" name="Slide Number Placeholder 5"/>
          <p:cNvSpPr>
            <a:spLocks noGrp="1"/>
          </p:cNvSpPr>
          <p:nvPr>
            <p:ph type="sldNum" sz="quarter" idx="12"/>
          </p:nvPr>
        </p:nvSpPr>
        <p:spPr/>
        <p:txBody>
          <a:bodyPr/>
          <a:lstStyle/>
          <a:p>
            <a:fld id="{D9DB91A5-C92D-4364-98D0-705A57101252}" type="slidenum">
              <a:rPr lang="nl-NL" smtClean="0"/>
              <a:t>‹nr.›</a:t>
            </a:fld>
            <a:endParaRPr lang="nl-NL"/>
          </a:p>
        </p:txBody>
      </p:sp>
    </p:spTree>
    <p:extLst>
      <p:ext uri="{BB962C8B-B14F-4D97-AF65-F5344CB8AC3E}">
        <p14:creationId xmlns:p14="http://schemas.microsoft.com/office/powerpoint/2010/main" val="25662741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nhoud van twe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nl-NL" smtClean="0"/>
              <a:t>Klik om de stijl te bewerken</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Date Placeholder 4"/>
          <p:cNvSpPr>
            <a:spLocks noGrp="1"/>
          </p:cNvSpPr>
          <p:nvPr>
            <p:ph type="dt" sz="half" idx="10"/>
          </p:nvPr>
        </p:nvSpPr>
        <p:spPr/>
        <p:txBody>
          <a:bodyPr/>
          <a:lstStyle/>
          <a:p>
            <a:fld id="{264BDF85-E520-4E8B-87CC-E61EC1EB859E}" type="datetimeFigureOut">
              <a:rPr lang="nl-NL" smtClean="0"/>
              <a:t>22-2-2018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9DB91A5-C92D-4364-98D0-705A57101252}" type="slidenum">
              <a:rPr lang="nl-NL" smtClean="0"/>
              <a:t>‹nr.›</a:t>
            </a:fld>
            <a:endParaRPr lang="nl-NL"/>
          </a:p>
        </p:txBody>
      </p:sp>
    </p:spTree>
    <p:extLst>
      <p:ext uri="{BB962C8B-B14F-4D97-AF65-F5344CB8AC3E}">
        <p14:creationId xmlns:p14="http://schemas.microsoft.com/office/powerpoint/2010/main" val="25075976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elijkin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nl-NL" smtClean="0"/>
              <a:t>Klik om de stijl te bewerken</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nl-NL" smtClean="0"/>
              <a:t>Klik om de modelstijlen te bewerken</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7" name="Date Placeholder 6"/>
          <p:cNvSpPr>
            <a:spLocks noGrp="1"/>
          </p:cNvSpPr>
          <p:nvPr>
            <p:ph type="dt" sz="half" idx="10"/>
          </p:nvPr>
        </p:nvSpPr>
        <p:spPr/>
        <p:txBody>
          <a:bodyPr/>
          <a:lstStyle/>
          <a:p>
            <a:fld id="{264BDF85-E520-4E8B-87CC-E61EC1EB859E}" type="datetimeFigureOut">
              <a:rPr lang="nl-NL" smtClean="0"/>
              <a:t>22-2-2018</a:t>
            </a:fld>
            <a:endParaRPr lang="nl-NL"/>
          </a:p>
        </p:txBody>
      </p:sp>
      <p:sp>
        <p:nvSpPr>
          <p:cNvPr id="8" name="Footer Placeholder 7"/>
          <p:cNvSpPr>
            <a:spLocks noGrp="1"/>
          </p:cNvSpPr>
          <p:nvPr>
            <p:ph type="ftr" sz="quarter" idx="11"/>
          </p:nvPr>
        </p:nvSpPr>
        <p:spPr/>
        <p:txBody>
          <a:bodyPr/>
          <a:lstStyle/>
          <a:p>
            <a:endParaRPr lang="nl-NL"/>
          </a:p>
        </p:txBody>
      </p:sp>
      <p:sp>
        <p:nvSpPr>
          <p:cNvPr id="9" name="Slide Number Placeholder 8"/>
          <p:cNvSpPr>
            <a:spLocks noGrp="1"/>
          </p:cNvSpPr>
          <p:nvPr>
            <p:ph type="sldNum" sz="quarter" idx="12"/>
          </p:nvPr>
        </p:nvSpPr>
        <p:spPr/>
        <p:txBody>
          <a:bodyPr/>
          <a:lstStyle/>
          <a:p>
            <a:fld id="{D9DB91A5-C92D-4364-98D0-705A57101252}" type="slidenum">
              <a:rPr lang="nl-NL" smtClean="0"/>
              <a:t>‹nr.›</a:t>
            </a:fld>
            <a:endParaRPr lang="nl-NL"/>
          </a:p>
        </p:txBody>
      </p:sp>
    </p:spTree>
    <p:extLst>
      <p:ext uri="{BB962C8B-B14F-4D97-AF65-F5344CB8AC3E}">
        <p14:creationId xmlns:p14="http://schemas.microsoft.com/office/powerpoint/2010/main" val="342257844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nl-NL" smtClean="0"/>
              <a:t>Klik om de stijl te bewerken</a:t>
            </a:r>
            <a:endParaRPr lang="en-US" dirty="0"/>
          </a:p>
        </p:txBody>
      </p:sp>
      <p:sp>
        <p:nvSpPr>
          <p:cNvPr id="3" name="Date Placeholder 2"/>
          <p:cNvSpPr>
            <a:spLocks noGrp="1"/>
          </p:cNvSpPr>
          <p:nvPr>
            <p:ph type="dt" sz="half" idx="10"/>
          </p:nvPr>
        </p:nvSpPr>
        <p:spPr/>
        <p:txBody>
          <a:bodyPr/>
          <a:lstStyle/>
          <a:p>
            <a:fld id="{264BDF85-E520-4E8B-87CC-E61EC1EB859E}" type="datetimeFigureOut">
              <a:rPr lang="nl-NL" smtClean="0"/>
              <a:t>22-2-2018</a:t>
            </a:fld>
            <a:endParaRPr lang="nl-NL"/>
          </a:p>
        </p:txBody>
      </p:sp>
      <p:sp>
        <p:nvSpPr>
          <p:cNvPr id="4" name="Footer Placeholder 3"/>
          <p:cNvSpPr>
            <a:spLocks noGrp="1"/>
          </p:cNvSpPr>
          <p:nvPr>
            <p:ph type="ftr" sz="quarter" idx="11"/>
          </p:nvPr>
        </p:nvSpPr>
        <p:spPr/>
        <p:txBody>
          <a:bodyPr/>
          <a:lstStyle/>
          <a:p>
            <a:endParaRPr lang="nl-NL"/>
          </a:p>
        </p:txBody>
      </p:sp>
      <p:sp>
        <p:nvSpPr>
          <p:cNvPr id="5" name="Slide Number Placeholder 4"/>
          <p:cNvSpPr>
            <a:spLocks noGrp="1"/>
          </p:cNvSpPr>
          <p:nvPr>
            <p:ph type="sldNum" sz="quarter" idx="12"/>
          </p:nvPr>
        </p:nvSpPr>
        <p:spPr/>
        <p:txBody>
          <a:bodyPr/>
          <a:lstStyle/>
          <a:p>
            <a:fld id="{D9DB91A5-C92D-4364-98D0-705A57101252}" type="slidenum">
              <a:rPr lang="nl-NL" smtClean="0"/>
              <a:t>‹nr.›</a:t>
            </a:fld>
            <a:endParaRPr lang="nl-NL"/>
          </a:p>
        </p:txBody>
      </p:sp>
    </p:spTree>
    <p:extLst>
      <p:ext uri="{BB962C8B-B14F-4D97-AF65-F5344CB8AC3E}">
        <p14:creationId xmlns:p14="http://schemas.microsoft.com/office/powerpoint/2010/main" val="33233792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64BDF85-E520-4E8B-87CC-E61EC1EB859E}" type="datetimeFigureOut">
              <a:rPr lang="nl-NL" smtClean="0"/>
              <a:t>22-2-2018</a:t>
            </a:fld>
            <a:endParaRPr lang="nl-NL"/>
          </a:p>
        </p:txBody>
      </p:sp>
      <p:sp>
        <p:nvSpPr>
          <p:cNvPr id="3" name="Footer Placeholder 2"/>
          <p:cNvSpPr>
            <a:spLocks noGrp="1"/>
          </p:cNvSpPr>
          <p:nvPr>
            <p:ph type="ftr" sz="quarter" idx="11"/>
          </p:nvPr>
        </p:nvSpPr>
        <p:spPr/>
        <p:txBody>
          <a:bodyPr/>
          <a:lstStyle/>
          <a:p>
            <a:endParaRPr lang="nl-NL"/>
          </a:p>
        </p:txBody>
      </p:sp>
      <p:sp>
        <p:nvSpPr>
          <p:cNvPr id="4" name="Slide Number Placeholder 3"/>
          <p:cNvSpPr>
            <a:spLocks noGrp="1"/>
          </p:cNvSpPr>
          <p:nvPr>
            <p:ph type="sldNum" sz="quarter" idx="12"/>
          </p:nvPr>
        </p:nvSpPr>
        <p:spPr/>
        <p:txBody>
          <a:bodyPr/>
          <a:lstStyle/>
          <a:p>
            <a:fld id="{D9DB91A5-C92D-4364-98D0-705A57101252}" type="slidenum">
              <a:rPr lang="nl-NL" smtClean="0"/>
              <a:t>‹nr.›</a:t>
            </a:fld>
            <a:endParaRPr lang="nl-NL"/>
          </a:p>
        </p:txBody>
      </p:sp>
    </p:spTree>
    <p:extLst>
      <p:ext uri="{BB962C8B-B14F-4D97-AF65-F5344CB8AC3E}">
        <p14:creationId xmlns:p14="http://schemas.microsoft.com/office/powerpoint/2010/main" val="19954105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oud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nl-NL" smtClean="0"/>
              <a:t>Klik om de stijl te bewerken</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264BDF85-E520-4E8B-87CC-E61EC1EB859E}" type="datetimeFigureOut">
              <a:rPr lang="nl-NL" smtClean="0"/>
              <a:t>22-2-2018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9DB91A5-C92D-4364-98D0-705A57101252}" type="slidenum">
              <a:rPr lang="nl-NL" smtClean="0"/>
              <a:t>‹nr.›</a:t>
            </a:fld>
            <a:endParaRPr lang="nl-NL"/>
          </a:p>
        </p:txBody>
      </p:sp>
    </p:spTree>
    <p:extLst>
      <p:ext uri="{BB962C8B-B14F-4D97-AF65-F5344CB8AC3E}">
        <p14:creationId xmlns:p14="http://schemas.microsoft.com/office/powerpoint/2010/main" val="27060589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Afbeelding met bijschrift">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nl-NL" smtClean="0"/>
              <a:t>Klik om de stijl te bewerken</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nl-NL" smtClean="0"/>
              <a:t>Klik op het pictogram als u een afbeelding wilt toevoegen</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nl-NL" smtClean="0"/>
              <a:t>Klik om de modelstijlen te bewerken</a:t>
            </a:r>
          </a:p>
        </p:txBody>
      </p:sp>
      <p:sp>
        <p:nvSpPr>
          <p:cNvPr id="5" name="Date Placeholder 4"/>
          <p:cNvSpPr>
            <a:spLocks noGrp="1"/>
          </p:cNvSpPr>
          <p:nvPr>
            <p:ph type="dt" sz="half" idx="10"/>
          </p:nvPr>
        </p:nvSpPr>
        <p:spPr/>
        <p:txBody>
          <a:bodyPr/>
          <a:lstStyle/>
          <a:p>
            <a:fld id="{264BDF85-E520-4E8B-87CC-E61EC1EB859E}" type="datetimeFigureOut">
              <a:rPr lang="nl-NL" smtClean="0"/>
              <a:t>22-2-2018</a:t>
            </a:fld>
            <a:endParaRPr lang="nl-NL"/>
          </a:p>
        </p:txBody>
      </p:sp>
      <p:sp>
        <p:nvSpPr>
          <p:cNvPr id="6" name="Footer Placeholder 5"/>
          <p:cNvSpPr>
            <a:spLocks noGrp="1"/>
          </p:cNvSpPr>
          <p:nvPr>
            <p:ph type="ftr" sz="quarter" idx="11"/>
          </p:nvPr>
        </p:nvSpPr>
        <p:spPr/>
        <p:txBody>
          <a:bodyPr/>
          <a:lstStyle/>
          <a:p>
            <a:endParaRPr lang="nl-NL"/>
          </a:p>
        </p:txBody>
      </p:sp>
      <p:sp>
        <p:nvSpPr>
          <p:cNvPr id="7" name="Slide Number Placeholder 6"/>
          <p:cNvSpPr>
            <a:spLocks noGrp="1"/>
          </p:cNvSpPr>
          <p:nvPr>
            <p:ph type="sldNum" sz="quarter" idx="12"/>
          </p:nvPr>
        </p:nvSpPr>
        <p:spPr/>
        <p:txBody>
          <a:bodyPr/>
          <a:lstStyle/>
          <a:p>
            <a:fld id="{D9DB91A5-C92D-4364-98D0-705A57101252}" type="slidenum">
              <a:rPr lang="nl-NL" smtClean="0"/>
              <a:t>‹nr.›</a:t>
            </a:fld>
            <a:endParaRPr lang="nl-NL"/>
          </a:p>
        </p:txBody>
      </p:sp>
    </p:spTree>
    <p:extLst>
      <p:ext uri="{BB962C8B-B14F-4D97-AF65-F5344CB8AC3E}">
        <p14:creationId xmlns:p14="http://schemas.microsoft.com/office/powerpoint/2010/main" val="2052772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nl-NL" smtClean="0"/>
              <a:t>Klik om de stijl te bewerken</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nl-NL" smtClean="0"/>
              <a:t>Klik om de modelstijlen te bewerken</a:t>
            </a:r>
          </a:p>
          <a:p>
            <a:pPr lvl="1"/>
            <a:r>
              <a:rPr lang="nl-NL" smtClean="0"/>
              <a:t>Tweede niveau</a:t>
            </a:r>
          </a:p>
          <a:p>
            <a:pPr lvl="2"/>
            <a:r>
              <a:rPr lang="nl-NL" smtClean="0"/>
              <a:t>Derde niveau</a:t>
            </a:r>
          </a:p>
          <a:p>
            <a:pPr lvl="3"/>
            <a:r>
              <a:rPr lang="nl-NL" smtClean="0"/>
              <a:t>Vierde niveau</a:t>
            </a:r>
          </a:p>
          <a:p>
            <a:pPr lvl="4"/>
            <a:r>
              <a:rPr lang="nl-NL" smtClean="0"/>
              <a:t>Vijfde niveau</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264BDF85-E520-4E8B-87CC-E61EC1EB859E}" type="datetimeFigureOut">
              <a:rPr lang="nl-NL" smtClean="0"/>
              <a:t>22-2-2018</a:t>
            </a:fld>
            <a:endParaRPr lang="nl-NL"/>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nl-NL"/>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D9DB91A5-C92D-4364-98D0-705A57101252}" type="slidenum">
              <a:rPr lang="nl-NL" smtClean="0"/>
              <a:t>‹nr.›</a:t>
            </a:fld>
            <a:endParaRPr lang="nl-NL"/>
          </a:p>
        </p:txBody>
      </p:sp>
    </p:spTree>
    <p:extLst>
      <p:ext uri="{BB962C8B-B14F-4D97-AF65-F5344CB8AC3E}">
        <p14:creationId xmlns:p14="http://schemas.microsoft.com/office/powerpoint/2010/main" val="212233682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ctrTitle"/>
          </p:nvPr>
        </p:nvSpPr>
        <p:spPr>
          <a:xfrm>
            <a:off x="1120701" y="124973"/>
            <a:ext cx="7766936" cy="1703827"/>
          </a:xfrm>
        </p:spPr>
        <p:txBody>
          <a:bodyPr/>
          <a:lstStyle/>
          <a:p>
            <a:r>
              <a:rPr lang="nl-NL" sz="5000" dirty="0" smtClean="0"/>
              <a:t>Geluidsreductie Prototype</a:t>
            </a:r>
            <a:endParaRPr lang="nl-NL" sz="5000" dirty="0"/>
          </a:p>
        </p:txBody>
      </p:sp>
      <p:pic>
        <p:nvPicPr>
          <p:cNvPr id="6" name="Afbeelding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rot="5400000">
            <a:off x="4778605" y="3024794"/>
            <a:ext cx="4210317" cy="3157738"/>
          </a:xfrm>
          <a:prstGeom prst="rect">
            <a:avLst/>
          </a:prstGeom>
          <a:solidFill>
            <a:srgbClr val="FFFFFF">
              <a:shade val="85000"/>
            </a:srgbClr>
          </a:solidFill>
          <a:ln w="190500" cap="rnd">
            <a:solidFill>
              <a:srgbClr val="FFFFFF"/>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
        <p:nvSpPr>
          <p:cNvPr id="9" name="Tekstvak 8"/>
          <p:cNvSpPr txBox="1"/>
          <p:nvPr/>
        </p:nvSpPr>
        <p:spPr>
          <a:xfrm>
            <a:off x="399246" y="4919729"/>
            <a:ext cx="4262906" cy="923330"/>
          </a:xfrm>
          <a:prstGeom prst="rect">
            <a:avLst/>
          </a:prstGeom>
          <a:noFill/>
        </p:spPr>
        <p:txBody>
          <a:bodyPr wrap="square" rtlCol="0">
            <a:spAutoFit/>
          </a:bodyPr>
          <a:lstStyle/>
          <a:p>
            <a:r>
              <a:rPr lang="nl-NL" dirty="0" smtClean="0">
                <a:solidFill>
                  <a:schemeClr val="accent2">
                    <a:lumMod val="60000"/>
                    <a:lumOff val="40000"/>
                  </a:schemeClr>
                </a:solidFill>
              </a:rPr>
              <a:t>Gemaakt door: </a:t>
            </a:r>
            <a:r>
              <a:rPr lang="nl-NL" dirty="0" err="1" smtClean="0">
                <a:solidFill>
                  <a:schemeClr val="accent2">
                    <a:lumMod val="60000"/>
                    <a:lumOff val="40000"/>
                  </a:schemeClr>
                </a:solidFill>
              </a:rPr>
              <a:t>Mert</a:t>
            </a:r>
            <a:r>
              <a:rPr lang="nl-NL" dirty="0" smtClean="0">
                <a:solidFill>
                  <a:schemeClr val="accent2">
                    <a:lumMod val="60000"/>
                    <a:lumOff val="40000"/>
                  </a:schemeClr>
                </a:solidFill>
              </a:rPr>
              <a:t>, Samet en Walid</a:t>
            </a:r>
          </a:p>
          <a:p>
            <a:r>
              <a:rPr lang="nl-NL" dirty="0" smtClean="0">
                <a:solidFill>
                  <a:schemeClr val="accent2">
                    <a:lumMod val="60000"/>
                    <a:lumOff val="40000"/>
                  </a:schemeClr>
                </a:solidFill>
              </a:rPr>
              <a:t>Klas: 3TL</a:t>
            </a:r>
          </a:p>
          <a:p>
            <a:r>
              <a:rPr lang="nl-NL" dirty="0" smtClean="0">
                <a:solidFill>
                  <a:schemeClr val="accent2">
                    <a:lumMod val="60000"/>
                    <a:lumOff val="40000"/>
                  </a:schemeClr>
                </a:solidFill>
              </a:rPr>
              <a:t>Datum: 22-2-2018</a:t>
            </a:r>
            <a:endParaRPr lang="nl-NL" dirty="0">
              <a:solidFill>
                <a:schemeClr val="accent2">
                  <a:lumMod val="60000"/>
                  <a:lumOff val="40000"/>
                </a:schemeClr>
              </a:solidFill>
            </a:endParaRPr>
          </a:p>
        </p:txBody>
      </p:sp>
    </p:spTree>
    <p:extLst>
      <p:ext uri="{BB962C8B-B14F-4D97-AF65-F5344CB8AC3E}">
        <p14:creationId xmlns:p14="http://schemas.microsoft.com/office/powerpoint/2010/main" val="3387076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5000" dirty="0" smtClean="0"/>
              <a:t>inhoudsopgave</a:t>
            </a:r>
            <a:endParaRPr lang="nl-NL" sz="5000" dirty="0"/>
          </a:p>
        </p:txBody>
      </p:sp>
      <p:sp>
        <p:nvSpPr>
          <p:cNvPr id="3" name="Tijdelijke aanduiding voor inhoud 2"/>
          <p:cNvSpPr>
            <a:spLocks noGrp="1"/>
          </p:cNvSpPr>
          <p:nvPr>
            <p:ph idx="1"/>
          </p:nvPr>
        </p:nvSpPr>
        <p:spPr/>
        <p:txBody>
          <a:bodyPr>
            <a:normAutofit/>
          </a:bodyPr>
          <a:lstStyle/>
          <a:p>
            <a:r>
              <a:rPr lang="nl-NL" sz="2400" dirty="0" smtClean="0">
                <a:solidFill>
                  <a:schemeClr val="accent2">
                    <a:lumMod val="60000"/>
                    <a:lumOff val="40000"/>
                  </a:schemeClr>
                </a:solidFill>
              </a:rPr>
              <a:t>Voorblad</a:t>
            </a:r>
          </a:p>
          <a:p>
            <a:r>
              <a:rPr lang="nl-NL" sz="2400" dirty="0" smtClean="0">
                <a:solidFill>
                  <a:schemeClr val="accent2">
                    <a:lumMod val="60000"/>
                    <a:lumOff val="40000"/>
                  </a:schemeClr>
                </a:solidFill>
              </a:rPr>
              <a:t>Inhoudsopgave</a:t>
            </a:r>
          </a:p>
          <a:p>
            <a:r>
              <a:rPr lang="nl-NL" sz="2400" dirty="0" smtClean="0">
                <a:solidFill>
                  <a:schemeClr val="accent2">
                    <a:lumMod val="60000"/>
                    <a:lumOff val="40000"/>
                  </a:schemeClr>
                </a:solidFill>
              </a:rPr>
              <a:t>Inleiding</a:t>
            </a:r>
          </a:p>
          <a:p>
            <a:r>
              <a:rPr lang="nl-NL" sz="2400" dirty="0" smtClean="0">
                <a:solidFill>
                  <a:schemeClr val="accent2">
                    <a:lumMod val="60000"/>
                    <a:lumOff val="40000"/>
                  </a:schemeClr>
                </a:solidFill>
              </a:rPr>
              <a:t>Planning </a:t>
            </a:r>
          </a:p>
          <a:p>
            <a:r>
              <a:rPr lang="nl-NL" sz="2400" dirty="0" smtClean="0">
                <a:solidFill>
                  <a:schemeClr val="accent2">
                    <a:lumMod val="60000"/>
                    <a:lumOff val="40000"/>
                  </a:schemeClr>
                </a:solidFill>
              </a:rPr>
              <a:t>Bouwe</a:t>
            </a:r>
            <a:r>
              <a:rPr lang="nl-NL" sz="2400" dirty="0">
                <a:solidFill>
                  <a:schemeClr val="accent2">
                    <a:lumMod val="60000"/>
                    <a:lumOff val="40000"/>
                  </a:schemeClr>
                </a:solidFill>
              </a:rPr>
              <a:t>n</a:t>
            </a:r>
            <a:endParaRPr lang="nl-NL" sz="2400" dirty="0" smtClean="0">
              <a:solidFill>
                <a:schemeClr val="accent2">
                  <a:lumMod val="60000"/>
                  <a:lumOff val="40000"/>
                </a:schemeClr>
              </a:solidFill>
            </a:endParaRPr>
          </a:p>
          <a:p>
            <a:r>
              <a:rPr lang="nl-NL" sz="2400" dirty="0" smtClean="0">
                <a:solidFill>
                  <a:schemeClr val="accent2">
                    <a:lumMod val="60000"/>
                    <a:lumOff val="40000"/>
                  </a:schemeClr>
                </a:solidFill>
              </a:rPr>
              <a:t>Uitslag</a:t>
            </a:r>
          </a:p>
          <a:p>
            <a:r>
              <a:rPr lang="nl-NL" sz="2400" dirty="0" smtClean="0">
                <a:solidFill>
                  <a:schemeClr val="accent2">
                    <a:lumMod val="60000"/>
                    <a:lumOff val="40000"/>
                  </a:schemeClr>
                </a:solidFill>
              </a:rPr>
              <a:t>Slot</a:t>
            </a:r>
          </a:p>
          <a:p>
            <a:endParaRPr lang="nl-NL" sz="2400" dirty="0" smtClean="0"/>
          </a:p>
        </p:txBody>
      </p:sp>
    </p:spTree>
    <p:extLst>
      <p:ext uri="{BB962C8B-B14F-4D97-AF65-F5344CB8AC3E}">
        <p14:creationId xmlns:p14="http://schemas.microsoft.com/office/powerpoint/2010/main" val="8611602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5000" dirty="0"/>
              <a:t>I</a:t>
            </a:r>
            <a:r>
              <a:rPr lang="nl-NL" sz="5000" dirty="0" smtClean="0"/>
              <a:t>nleiding</a:t>
            </a:r>
            <a:endParaRPr lang="nl-NL" sz="5000" dirty="0"/>
          </a:p>
        </p:txBody>
      </p:sp>
      <p:sp>
        <p:nvSpPr>
          <p:cNvPr id="3" name="Tijdelijke aanduiding voor inhoud 2"/>
          <p:cNvSpPr>
            <a:spLocks noGrp="1"/>
          </p:cNvSpPr>
          <p:nvPr>
            <p:ph idx="1"/>
          </p:nvPr>
        </p:nvSpPr>
        <p:spPr/>
        <p:txBody>
          <a:bodyPr>
            <a:normAutofit/>
          </a:bodyPr>
          <a:lstStyle/>
          <a:p>
            <a:pPr marL="0" indent="0">
              <a:buNone/>
            </a:pPr>
            <a:r>
              <a:rPr lang="nl-NL" sz="2000" dirty="0" smtClean="0">
                <a:solidFill>
                  <a:schemeClr val="accent2">
                    <a:lumMod val="60000"/>
                    <a:lumOff val="40000"/>
                  </a:schemeClr>
                </a:solidFill>
              </a:rPr>
              <a:t>Wij hebben met z'n drieën een geluidsreductie prototype gemaakt. We begonnen met bespreken van welke materialen we zouden gebruiken en van waar we ze zouden halen. We hadden besproken dat we sponsen zouden halen bij de LIDL en ze in een doos plakken.</a:t>
            </a:r>
            <a:endParaRPr lang="nl-NL" sz="2000" dirty="0">
              <a:solidFill>
                <a:schemeClr val="accent2">
                  <a:lumMod val="60000"/>
                  <a:lumOff val="40000"/>
                </a:schemeClr>
              </a:solidFill>
            </a:endParaRPr>
          </a:p>
        </p:txBody>
      </p:sp>
    </p:spTree>
    <p:extLst>
      <p:ext uri="{BB962C8B-B14F-4D97-AF65-F5344CB8AC3E}">
        <p14:creationId xmlns:p14="http://schemas.microsoft.com/office/powerpoint/2010/main" val="295609277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5000" dirty="0" smtClean="0"/>
              <a:t>Planning</a:t>
            </a:r>
            <a:endParaRPr lang="nl-NL" sz="5000" dirty="0"/>
          </a:p>
        </p:txBody>
      </p:sp>
      <p:sp>
        <p:nvSpPr>
          <p:cNvPr id="3" name="Tijdelijke aanduiding voor inhoud 2"/>
          <p:cNvSpPr>
            <a:spLocks noGrp="1"/>
          </p:cNvSpPr>
          <p:nvPr>
            <p:ph idx="1"/>
          </p:nvPr>
        </p:nvSpPr>
        <p:spPr/>
        <p:txBody>
          <a:bodyPr/>
          <a:lstStyle/>
          <a:p>
            <a:r>
              <a:rPr lang="nl-NL" dirty="0" smtClean="0">
                <a:solidFill>
                  <a:schemeClr val="accent2">
                    <a:lumMod val="60000"/>
                    <a:lumOff val="40000"/>
                  </a:schemeClr>
                </a:solidFill>
              </a:rPr>
              <a:t>Nadenken</a:t>
            </a:r>
          </a:p>
          <a:p>
            <a:endParaRPr lang="nl-NL" dirty="0">
              <a:solidFill>
                <a:schemeClr val="accent2">
                  <a:lumMod val="60000"/>
                  <a:lumOff val="40000"/>
                </a:schemeClr>
              </a:solidFill>
            </a:endParaRPr>
          </a:p>
          <a:p>
            <a:r>
              <a:rPr lang="nl-NL" dirty="0" smtClean="0">
                <a:solidFill>
                  <a:schemeClr val="accent2">
                    <a:lumMod val="60000"/>
                    <a:lumOff val="40000"/>
                  </a:schemeClr>
                </a:solidFill>
              </a:rPr>
              <a:t>Discussiëren</a:t>
            </a:r>
          </a:p>
          <a:p>
            <a:endParaRPr lang="nl-NL" dirty="0">
              <a:solidFill>
                <a:schemeClr val="accent2">
                  <a:lumMod val="60000"/>
                  <a:lumOff val="40000"/>
                </a:schemeClr>
              </a:solidFill>
            </a:endParaRPr>
          </a:p>
          <a:p>
            <a:r>
              <a:rPr lang="nl-NL" dirty="0" smtClean="0">
                <a:solidFill>
                  <a:schemeClr val="accent2">
                    <a:lumMod val="60000"/>
                    <a:lumOff val="40000"/>
                  </a:schemeClr>
                </a:solidFill>
              </a:rPr>
              <a:t>Opzoeken </a:t>
            </a:r>
          </a:p>
          <a:p>
            <a:endParaRPr lang="nl-NL" dirty="0">
              <a:solidFill>
                <a:schemeClr val="accent2">
                  <a:lumMod val="60000"/>
                  <a:lumOff val="40000"/>
                </a:schemeClr>
              </a:solidFill>
            </a:endParaRPr>
          </a:p>
          <a:p>
            <a:r>
              <a:rPr lang="nl-NL" dirty="0" smtClean="0">
                <a:solidFill>
                  <a:schemeClr val="accent2">
                    <a:lumMod val="60000"/>
                    <a:lumOff val="40000"/>
                  </a:schemeClr>
                </a:solidFill>
              </a:rPr>
              <a:t>Prijzen vergelijken </a:t>
            </a:r>
          </a:p>
          <a:p>
            <a:endParaRPr lang="nl-NL" dirty="0">
              <a:solidFill>
                <a:schemeClr val="accent2">
                  <a:lumMod val="60000"/>
                  <a:lumOff val="40000"/>
                </a:schemeClr>
              </a:solidFill>
            </a:endParaRPr>
          </a:p>
          <a:p>
            <a:endParaRPr lang="nl-NL" dirty="0">
              <a:solidFill>
                <a:schemeClr val="accent2">
                  <a:lumMod val="60000"/>
                  <a:lumOff val="40000"/>
                </a:schemeClr>
              </a:solidFill>
            </a:endParaRPr>
          </a:p>
        </p:txBody>
      </p:sp>
    </p:spTree>
    <p:extLst>
      <p:ext uri="{BB962C8B-B14F-4D97-AF65-F5344CB8AC3E}">
        <p14:creationId xmlns:p14="http://schemas.microsoft.com/office/powerpoint/2010/main" val="42124281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5000" dirty="0" smtClean="0"/>
              <a:t>Bouwe</a:t>
            </a:r>
            <a:r>
              <a:rPr lang="nl-NL" sz="5000" dirty="0"/>
              <a:t>n</a:t>
            </a:r>
          </a:p>
        </p:txBody>
      </p:sp>
      <p:sp>
        <p:nvSpPr>
          <p:cNvPr id="3" name="Tijdelijke aanduiding voor inhoud 2"/>
          <p:cNvSpPr>
            <a:spLocks noGrp="1"/>
          </p:cNvSpPr>
          <p:nvPr>
            <p:ph idx="1"/>
          </p:nvPr>
        </p:nvSpPr>
        <p:spPr/>
        <p:txBody>
          <a:bodyPr/>
          <a:lstStyle/>
          <a:p>
            <a:r>
              <a:rPr lang="nl-NL" dirty="0" smtClean="0">
                <a:solidFill>
                  <a:schemeClr val="accent2">
                    <a:lumMod val="60000"/>
                    <a:lumOff val="40000"/>
                  </a:schemeClr>
                </a:solidFill>
              </a:rPr>
              <a:t>Materialen</a:t>
            </a:r>
          </a:p>
          <a:p>
            <a:endParaRPr lang="nl-NL" dirty="0">
              <a:solidFill>
                <a:schemeClr val="accent2">
                  <a:lumMod val="60000"/>
                  <a:lumOff val="40000"/>
                </a:schemeClr>
              </a:solidFill>
            </a:endParaRPr>
          </a:p>
          <a:p>
            <a:r>
              <a:rPr lang="nl-NL" dirty="0" smtClean="0">
                <a:solidFill>
                  <a:schemeClr val="accent2">
                    <a:lumMod val="60000"/>
                    <a:lumOff val="40000"/>
                  </a:schemeClr>
                </a:solidFill>
              </a:rPr>
              <a:t>Lidl</a:t>
            </a:r>
          </a:p>
          <a:p>
            <a:endParaRPr lang="nl-NL" dirty="0">
              <a:solidFill>
                <a:schemeClr val="accent2">
                  <a:lumMod val="60000"/>
                  <a:lumOff val="40000"/>
                </a:schemeClr>
              </a:solidFill>
            </a:endParaRPr>
          </a:p>
          <a:p>
            <a:r>
              <a:rPr lang="nl-NL" dirty="0" smtClean="0">
                <a:solidFill>
                  <a:schemeClr val="accent2">
                    <a:lumMod val="60000"/>
                    <a:lumOff val="40000"/>
                  </a:schemeClr>
                </a:solidFill>
              </a:rPr>
              <a:t>Knippen en Plakken</a:t>
            </a:r>
          </a:p>
          <a:p>
            <a:endParaRPr lang="nl-NL" dirty="0">
              <a:solidFill>
                <a:schemeClr val="accent2">
                  <a:lumMod val="60000"/>
                  <a:lumOff val="40000"/>
                </a:schemeClr>
              </a:solidFill>
            </a:endParaRPr>
          </a:p>
          <a:p>
            <a:r>
              <a:rPr lang="nl-NL" dirty="0" smtClean="0">
                <a:solidFill>
                  <a:schemeClr val="accent2">
                    <a:lumMod val="60000"/>
                    <a:lumOff val="40000"/>
                  </a:schemeClr>
                </a:solidFill>
              </a:rPr>
              <a:t>Verven</a:t>
            </a:r>
          </a:p>
          <a:p>
            <a:endParaRPr lang="nl-NL" dirty="0"/>
          </a:p>
          <a:p>
            <a:endParaRPr lang="nl-NL" dirty="0"/>
          </a:p>
        </p:txBody>
      </p:sp>
    </p:spTree>
    <p:extLst>
      <p:ext uri="{BB962C8B-B14F-4D97-AF65-F5344CB8AC3E}">
        <p14:creationId xmlns:p14="http://schemas.microsoft.com/office/powerpoint/2010/main" val="19003138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5000" dirty="0" smtClean="0"/>
              <a:t>Uitslag</a:t>
            </a:r>
            <a:endParaRPr lang="nl-NL" sz="5000" dirty="0"/>
          </a:p>
        </p:txBody>
      </p:sp>
      <p:sp>
        <p:nvSpPr>
          <p:cNvPr id="3" name="Tijdelijke aanduiding voor inhoud 2"/>
          <p:cNvSpPr>
            <a:spLocks noGrp="1"/>
          </p:cNvSpPr>
          <p:nvPr>
            <p:ph idx="1"/>
          </p:nvPr>
        </p:nvSpPr>
        <p:spPr/>
        <p:txBody>
          <a:bodyPr/>
          <a:lstStyle/>
          <a:p>
            <a:r>
              <a:rPr lang="nl-NL" dirty="0" smtClean="0">
                <a:solidFill>
                  <a:schemeClr val="accent2">
                    <a:lumMod val="60000"/>
                    <a:lumOff val="40000"/>
                  </a:schemeClr>
                </a:solidFill>
              </a:rPr>
              <a:t>Foto’s</a:t>
            </a:r>
          </a:p>
          <a:p>
            <a:endParaRPr lang="nl-NL" dirty="0">
              <a:solidFill>
                <a:schemeClr val="accent2">
                  <a:lumMod val="60000"/>
                  <a:lumOff val="40000"/>
                </a:schemeClr>
              </a:solidFill>
            </a:endParaRPr>
          </a:p>
          <a:p>
            <a:r>
              <a:rPr lang="nl-NL" dirty="0" smtClean="0">
                <a:solidFill>
                  <a:schemeClr val="accent2">
                    <a:lumMod val="60000"/>
                    <a:lumOff val="40000"/>
                  </a:schemeClr>
                </a:solidFill>
              </a:rPr>
              <a:t>Geluid meten</a:t>
            </a:r>
          </a:p>
          <a:p>
            <a:endParaRPr lang="nl-NL" dirty="0">
              <a:solidFill>
                <a:schemeClr val="accent2">
                  <a:lumMod val="60000"/>
                  <a:lumOff val="40000"/>
                </a:schemeClr>
              </a:solidFill>
            </a:endParaRPr>
          </a:p>
          <a:p>
            <a:r>
              <a:rPr lang="nl-NL" dirty="0" smtClean="0">
                <a:solidFill>
                  <a:schemeClr val="accent2">
                    <a:lumMod val="60000"/>
                    <a:lumOff val="40000"/>
                  </a:schemeClr>
                </a:solidFill>
              </a:rPr>
              <a:t>Verslag</a:t>
            </a:r>
          </a:p>
          <a:p>
            <a:endParaRPr lang="nl-NL" dirty="0">
              <a:solidFill>
                <a:schemeClr val="accent2">
                  <a:lumMod val="60000"/>
                  <a:lumOff val="40000"/>
                </a:schemeClr>
              </a:solidFill>
            </a:endParaRPr>
          </a:p>
          <a:p>
            <a:r>
              <a:rPr lang="nl-NL" dirty="0" smtClean="0">
                <a:solidFill>
                  <a:schemeClr val="accent2">
                    <a:lumMod val="60000"/>
                    <a:lumOff val="40000"/>
                  </a:schemeClr>
                </a:solidFill>
              </a:rPr>
              <a:t>Tips en tops</a:t>
            </a:r>
            <a:endParaRPr lang="nl-NL" dirty="0">
              <a:solidFill>
                <a:schemeClr val="accent2">
                  <a:lumMod val="60000"/>
                  <a:lumOff val="40000"/>
                </a:schemeClr>
              </a:solidFill>
            </a:endParaRPr>
          </a:p>
        </p:txBody>
      </p:sp>
    </p:spTree>
    <p:extLst>
      <p:ext uri="{BB962C8B-B14F-4D97-AF65-F5344CB8AC3E}">
        <p14:creationId xmlns:p14="http://schemas.microsoft.com/office/powerpoint/2010/main" val="175348154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a:bodyPr>
          <a:lstStyle/>
          <a:p>
            <a:pPr algn="ctr"/>
            <a:r>
              <a:rPr lang="nl-NL" sz="5000" dirty="0"/>
              <a:t>S</a:t>
            </a:r>
            <a:r>
              <a:rPr lang="nl-NL" sz="5000" dirty="0" smtClean="0"/>
              <a:t>lot</a:t>
            </a:r>
          </a:p>
        </p:txBody>
      </p:sp>
      <p:sp>
        <p:nvSpPr>
          <p:cNvPr id="3" name="Tijdelijke aanduiding voor inhoud 2"/>
          <p:cNvSpPr>
            <a:spLocks noGrp="1"/>
          </p:cNvSpPr>
          <p:nvPr>
            <p:ph idx="1"/>
          </p:nvPr>
        </p:nvSpPr>
        <p:spPr/>
        <p:txBody>
          <a:bodyPr/>
          <a:lstStyle/>
          <a:p>
            <a:pPr marL="0" indent="0">
              <a:buNone/>
            </a:pPr>
            <a:r>
              <a:rPr lang="nl-NL" dirty="0" smtClean="0">
                <a:solidFill>
                  <a:schemeClr val="accent2">
                    <a:lumMod val="60000"/>
                    <a:lumOff val="40000"/>
                  </a:schemeClr>
                </a:solidFill>
              </a:rPr>
              <a:t>Dit was onze presentatie over onze geluidsreductie prototype.</a:t>
            </a:r>
          </a:p>
          <a:p>
            <a:pPr marL="0" indent="0">
              <a:buNone/>
            </a:pPr>
            <a:r>
              <a:rPr lang="nl-NL" dirty="0" smtClean="0">
                <a:solidFill>
                  <a:schemeClr val="accent2">
                    <a:lumMod val="60000"/>
                    <a:lumOff val="40000"/>
                  </a:schemeClr>
                </a:solidFill>
              </a:rPr>
              <a:t>We hebben veel geleerd over verschillende manieren om geluid te reduceren.</a:t>
            </a:r>
          </a:p>
          <a:p>
            <a:pPr marL="0" indent="0">
              <a:buNone/>
            </a:pPr>
            <a:endParaRPr lang="nl-NL" dirty="0" smtClean="0">
              <a:solidFill>
                <a:schemeClr val="accent2">
                  <a:lumMod val="60000"/>
                  <a:lumOff val="40000"/>
                </a:schemeClr>
              </a:solidFill>
            </a:endParaRPr>
          </a:p>
          <a:p>
            <a:pPr marL="0" indent="0">
              <a:buNone/>
            </a:pPr>
            <a:r>
              <a:rPr lang="nl-NL" dirty="0" smtClean="0">
                <a:solidFill>
                  <a:schemeClr val="accent2">
                    <a:lumMod val="60000"/>
                    <a:lumOff val="40000"/>
                  </a:schemeClr>
                </a:solidFill>
              </a:rPr>
              <a:t>Wat heeft </a:t>
            </a:r>
            <a:r>
              <a:rPr lang="nl-NL" dirty="0" err="1" smtClean="0">
                <a:solidFill>
                  <a:schemeClr val="accent2">
                    <a:lumMod val="60000"/>
                    <a:lumOff val="40000"/>
                  </a:schemeClr>
                </a:solidFill>
              </a:rPr>
              <a:t>Huseyin</a:t>
            </a:r>
            <a:r>
              <a:rPr lang="nl-NL" dirty="0" smtClean="0">
                <a:solidFill>
                  <a:schemeClr val="accent2">
                    <a:lumMod val="60000"/>
                    <a:lumOff val="40000"/>
                  </a:schemeClr>
                </a:solidFill>
              </a:rPr>
              <a:t> geleerd, Dat als je serieus werkt heel ver komt.</a:t>
            </a:r>
          </a:p>
          <a:p>
            <a:pPr marL="0" indent="0">
              <a:buNone/>
            </a:pPr>
            <a:r>
              <a:rPr lang="nl-NL" dirty="0" smtClean="0">
                <a:solidFill>
                  <a:schemeClr val="accent2">
                    <a:lumMod val="60000"/>
                    <a:lumOff val="40000"/>
                  </a:schemeClr>
                </a:solidFill>
              </a:rPr>
              <a:t>Wat heeft Samet geleerd, Dat je producten die je elke dag gebruikt in je leven meerdere creatieve dingen mee kunt doen.</a:t>
            </a:r>
          </a:p>
          <a:p>
            <a:pPr marL="0" indent="0">
              <a:buNone/>
            </a:pPr>
            <a:r>
              <a:rPr lang="nl-NL" dirty="0" smtClean="0">
                <a:solidFill>
                  <a:schemeClr val="accent2">
                    <a:lumMod val="60000"/>
                    <a:lumOff val="40000"/>
                  </a:schemeClr>
                </a:solidFill>
              </a:rPr>
              <a:t>Wat heeft Walid geleerd, Hoe je van 1 idee meerdere ideeën kan bedenken.  </a:t>
            </a:r>
          </a:p>
          <a:p>
            <a:pPr marL="0" indent="0">
              <a:buNone/>
            </a:pPr>
            <a:endParaRPr lang="nl-NL" dirty="0" smtClean="0">
              <a:solidFill>
                <a:schemeClr val="accent2">
                  <a:lumMod val="60000"/>
                  <a:lumOff val="40000"/>
                </a:schemeClr>
              </a:solidFill>
            </a:endParaRPr>
          </a:p>
          <a:p>
            <a:pPr marL="0" indent="0">
              <a:buNone/>
            </a:pPr>
            <a:r>
              <a:rPr lang="nl-NL" dirty="0" smtClean="0">
                <a:solidFill>
                  <a:schemeClr val="accent2">
                    <a:lumMod val="60000"/>
                    <a:lumOff val="40000"/>
                  </a:schemeClr>
                </a:solidFill>
              </a:rPr>
              <a:t>Bedankt meneer Huijsmans voor dit onderwerp!</a:t>
            </a:r>
            <a:endParaRPr lang="nl-NL" dirty="0">
              <a:solidFill>
                <a:schemeClr val="accent2">
                  <a:lumMod val="60000"/>
                  <a:lumOff val="40000"/>
                </a:schemeClr>
              </a:solidFill>
            </a:endParaRPr>
          </a:p>
        </p:txBody>
      </p:sp>
    </p:spTree>
    <p:extLst>
      <p:ext uri="{BB962C8B-B14F-4D97-AF65-F5344CB8AC3E}">
        <p14:creationId xmlns:p14="http://schemas.microsoft.com/office/powerpoint/2010/main" val="603955312"/>
      </p:ext>
    </p:extLst>
  </p:cSld>
  <p:clrMapOvr>
    <a:masterClrMapping/>
  </p:clrMapOvr>
  <p:timing>
    <p:tnLst>
      <p:par>
        <p:cTn id="1" dur="indefinite" restart="never" nodeType="tmRoot"/>
      </p:par>
    </p:tnLst>
  </p:timing>
</p:sld>
</file>

<file path=ppt/theme/theme1.xml><?xml version="1.0" encoding="utf-8"?>
<a:theme xmlns:a="http://schemas.openxmlformats.org/drawingml/2006/main" name="Facet">
  <a:themeElements>
    <a:clrScheme name="Facet">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Facet">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Facet">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68</TotalTime>
  <Words>173</Words>
  <Application>Microsoft Office PowerPoint</Application>
  <PresentationFormat>Breedbeeld</PresentationFormat>
  <Paragraphs>47</Paragraphs>
  <Slides>7</Slides>
  <Notes>0</Notes>
  <HiddenSlides>0</HiddenSlides>
  <MMClips>0</MMClips>
  <ScaleCrop>false</ScaleCrop>
  <HeadingPairs>
    <vt:vector size="6" baseType="variant">
      <vt:variant>
        <vt:lpstr>Gebruikte lettertypen</vt:lpstr>
      </vt:variant>
      <vt:variant>
        <vt:i4>3</vt:i4>
      </vt:variant>
      <vt:variant>
        <vt:lpstr>Thema</vt:lpstr>
      </vt:variant>
      <vt:variant>
        <vt:i4>1</vt:i4>
      </vt:variant>
      <vt:variant>
        <vt:lpstr>Diatitels</vt:lpstr>
      </vt:variant>
      <vt:variant>
        <vt:i4>7</vt:i4>
      </vt:variant>
    </vt:vector>
  </HeadingPairs>
  <TitlesOfParts>
    <vt:vector size="11" baseType="lpstr">
      <vt:lpstr>Arial</vt:lpstr>
      <vt:lpstr>Trebuchet MS</vt:lpstr>
      <vt:lpstr>Wingdings 3</vt:lpstr>
      <vt:lpstr>Facet</vt:lpstr>
      <vt:lpstr>Geluidsreductie Prototype</vt:lpstr>
      <vt:lpstr>inhoudsopgave</vt:lpstr>
      <vt:lpstr>Inleiding</vt:lpstr>
      <vt:lpstr>Planning</vt:lpstr>
      <vt:lpstr>Bouwen</vt:lpstr>
      <vt:lpstr>Uitslag</vt:lpstr>
      <vt:lpstr>Slot</vt:lpstr>
    </vt:vector>
  </TitlesOfParts>
  <Company>Melanchthon</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creator>Walid Aboukaid</dc:creator>
  <cp:lastModifiedBy>Walid Aboukaid</cp:lastModifiedBy>
  <cp:revision>6</cp:revision>
  <dcterms:created xsi:type="dcterms:W3CDTF">2018-02-22T09:49:36Z</dcterms:created>
  <dcterms:modified xsi:type="dcterms:W3CDTF">2018-02-22T10:58:33Z</dcterms:modified>
</cp:coreProperties>
</file>