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1323750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937052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7580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69170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1904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3393690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3589412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29454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570738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264BDF85-E520-4E8B-87CC-E61EC1EB859E}" type="datetimeFigureOut">
              <a:rPr lang="nl-NL" smtClean="0"/>
              <a:t>22-2-2018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56627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264BDF85-E520-4E8B-87CC-E61EC1EB859E}" type="datetimeFigureOut">
              <a:rPr lang="nl-NL" smtClean="0"/>
              <a:t>22-2-2018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50759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264BDF85-E520-4E8B-87CC-E61EC1EB859E}" type="datetimeFigureOut">
              <a:rPr lang="nl-NL" smtClean="0"/>
              <a:t>22-2-2018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3422578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264BDF85-E520-4E8B-87CC-E61EC1EB859E}" type="datetimeFigureOut">
              <a:rPr lang="nl-NL" smtClean="0"/>
              <a:t>22-2-2018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3323379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4BDF85-E520-4E8B-87CC-E61EC1EB859E}" type="datetimeFigureOut">
              <a:rPr lang="nl-NL" smtClean="0"/>
              <a:t>22-2-2018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1995410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64BDF85-E520-4E8B-87CC-E61EC1EB859E}" type="datetimeFigureOut">
              <a:rPr lang="nl-NL" smtClean="0"/>
              <a:t>22-2-2018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706058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64BDF85-E520-4E8B-87CC-E61EC1EB859E}" type="datetimeFigureOut">
              <a:rPr lang="nl-NL" smtClean="0"/>
              <a:t>22-2-2018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9DB91A5-C92D-4364-98D0-705A57101252}" type="slidenum">
              <a:rPr lang="nl-NL" smtClean="0"/>
              <a:t>‹nr.›</a:t>
            </a:fld>
            <a:endParaRPr lang="nl-NL"/>
          </a:p>
        </p:txBody>
      </p:sp>
    </p:spTree>
    <p:extLst>
      <p:ext uri="{BB962C8B-B14F-4D97-AF65-F5344CB8AC3E}">
        <p14:creationId xmlns:p14="http://schemas.microsoft.com/office/powerpoint/2010/main" val="205277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4BDF85-E520-4E8B-87CC-E61EC1EB859E}" type="datetimeFigureOut">
              <a:rPr lang="nl-NL" smtClean="0"/>
              <a:t>22-2-2018</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9DB91A5-C92D-4364-98D0-705A57101252}" type="slidenum">
              <a:rPr lang="nl-NL" smtClean="0"/>
              <a:t>‹nr.›</a:t>
            </a:fld>
            <a:endParaRPr lang="nl-NL"/>
          </a:p>
        </p:txBody>
      </p:sp>
    </p:spTree>
    <p:extLst>
      <p:ext uri="{BB962C8B-B14F-4D97-AF65-F5344CB8AC3E}">
        <p14:creationId xmlns:p14="http://schemas.microsoft.com/office/powerpoint/2010/main" val="2122336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120701" y="124973"/>
            <a:ext cx="7766936" cy="1703827"/>
          </a:xfrm>
        </p:spPr>
        <p:txBody>
          <a:bodyPr/>
          <a:lstStyle/>
          <a:p>
            <a:r>
              <a:rPr lang="nl-NL" sz="5000" dirty="0" smtClean="0"/>
              <a:t>Geluidsreductie Prototype</a:t>
            </a:r>
            <a:endParaRPr lang="nl-NL" sz="5000" dirty="0"/>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4778605" y="3024794"/>
            <a:ext cx="4210317" cy="31577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9" name="Tekstvak 8"/>
          <p:cNvSpPr txBox="1"/>
          <p:nvPr/>
        </p:nvSpPr>
        <p:spPr>
          <a:xfrm>
            <a:off x="399246" y="4919729"/>
            <a:ext cx="4262906" cy="923330"/>
          </a:xfrm>
          <a:prstGeom prst="rect">
            <a:avLst/>
          </a:prstGeom>
          <a:noFill/>
        </p:spPr>
        <p:txBody>
          <a:bodyPr wrap="square" rtlCol="0">
            <a:spAutoFit/>
          </a:bodyPr>
          <a:lstStyle/>
          <a:p>
            <a:r>
              <a:rPr lang="nl-NL" dirty="0" smtClean="0">
                <a:solidFill>
                  <a:schemeClr val="accent2">
                    <a:lumMod val="60000"/>
                    <a:lumOff val="40000"/>
                  </a:schemeClr>
                </a:solidFill>
              </a:rPr>
              <a:t>Gemaakt door: </a:t>
            </a:r>
            <a:r>
              <a:rPr lang="nl-NL" dirty="0" err="1" smtClean="0">
                <a:solidFill>
                  <a:schemeClr val="accent2">
                    <a:lumMod val="60000"/>
                    <a:lumOff val="40000"/>
                  </a:schemeClr>
                </a:solidFill>
              </a:rPr>
              <a:t>Mert</a:t>
            </a:r>
            <a:r>
              <a:rPr lang="nl-NL" dirty="0" smtClean="0">
                <a:solidFill>
                  <a:schemeClr val="accent2">
                    <a:lumMod val="60000"/>
                    <a:lumOff val="40000"/>
                  </a:schemeClr>
                </a:solidFill>
              </a:rPr>
              <a:t>, Samet en Walid</a:t>
            </a:r>
          </a:p>
          <a:p>
            <a:r>
              <a:rPr lang="nl-NL" dirty="0" smtClean="0">
                <a:solidFill>
                  <a:schemeClr val="accent2">
                    <a:lumMod val="60000"/>
                    <a:lumOff val="40000"/>
                  </a:schemeClr>
                </a:solidFill>
              </a:rPr>
              <a:t>Klas: 3TL</a:t>
            </a:r>
          </a:p>
          <a:p>
            <a:r>
              <a:rPr lang="nl-NL" dirty="0" smtClean="0">
                <a:solidFill>
                  <a:schemeClr val="accent2">
                    <a:lumMod val="60000"/>
                    <a:lumOff val="40000"/>
                  </a:schemeClr>
                </a:solidFill>
              </a:rPr>
              <a:t>Datum: 22-2-2018</a:t>
            </a:r>
            <a:endParaRPr lang="nl-NL" dirty="0">
              <a:solidFill>
                <a:schemeClr val="accent2">
                  <a:lumMod val="60000"/>
                  <a:lumOff val="40000"/>
                </a:schemeClr>
              </a:solidFill>
            </a:endParaRPr>
          </a:p>
        </p:txBody>
      </p:sp>
    </p:spTree>
    <p:extLst>
      <p:ext uri="{BB962C8B-B14F-4D97-AF65-F5344CB8AC3E}">
        <p14:creationId xmlns:p14="http://schemas.microsoft.com/office/powerpoint/2010/main" val="3387076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smtClean="0"/>
              <a:t>inhoudsopgave</a:t>
            </a:r>
            <a:endParaRPr lang="nl-NL" sz="5000" dirty="0"/>
          </a:p>
        </p:txBody>
      </p:sp>
      <p:sp>
        <p:nvSpPr>
          <p:cNvPr id="3" name="Tijdelijke aanduiding voor inhoud 2"/>
          <p:cNvSpPr>
            <a:spLocks noGrp="1"/>
          </p:cNvSpPr>
          <p:nvPr>
            <p:ph idx="1"/>
          </p:nvPr>
        </p:nvSpPr>
        <p:spPr/>
        <p:txBody>
          <a:bodyPr>
            <a:normAutofit/>
          </a:bodyPr>
          <a:lstStyle/>
          <a:p>
            <a:r>
              <a:rPr lang="nl-NL" sz="2400" dirty="0" smtClean="0">
                <a:solidFill>
                  <a:schemeClr val="accent2">
                    <a:lumMod val="60000"/>
                    <a:lumOff val="40000"/>
                  </a:schemeClr>
                </a:solidFill>
              </a:rPr>
              <a:t>Voorblad</a:t>
            </a:r>
          </a:p>
          <a:p>
            <a:r>
              <a:rPr lang="nl-NL" sz="2400" dirty="0" smtClean="0">
                <a:solidFill>
                  <a:schemeClr val="accent2">
                    <a:lumMod val="60000"/>
                    <a:lumOff val="40000"/>
                  </a:schemeClr>
                </a:solidFill>
              </a:rPr>
              <a:t>Inhoudsopgave</a:t>
            </a:r>
          </a:p>
          <a:p>
            <a:r>
              <a:rPr lang="nl-NL" sz="2400" dirty="0" smtClean="0">
                <a:solidFill>
                  <a:schemeClr val="accent2">
                    <a:lumMod val="60000"/>
                    <a:lumOff val="40000"/>
                  </a:schemeClr>
                </a:solidFill>
              </a:rPr>
              <a:t>Inleiding</a:t>
            </a:r>
          </a:p>
          <a:p>
            <a:r>
              <a:rPr lang="nl-NL" sz="2400" dirty="0" smtClean="0">
                <a:solidFill>
                  <a:schemeClr val="accent2">
                    <a:lumMod val="60000"/>
                    <a:lumOff val="40000"/>
                  </a:schemeClr>
                </a:solidFill>
              </a:rPr>
              <a:t>Planning </a:t>
            </a:r>
          </a:p>
          <a:p>
            <a:r>
              <a:rPr lang="nl-NL" sz="2400" dirty="0" smtClean="0">
                <a:solidFill>
                  <a:schemeClr val="accent2">
                    <a:lumMod val="60000"/>
                    <a:lumOff val="40000"/>
                  </a:schemeClr>
                </a:solidFill>
              </a:rPr>
              <a:t>Bouwe</a:t>
            </a:r>
            <a:r>
              <a:rPr lang="nl-NL" sz="2400" dirty="0">
                <a:solidFill>
                  <a:schemeClr val="accent2">
                    <a:lumMod val="60000"/>
                    <a:lumOff val="40000"/>
                  </a:schemeClr>
                </a:solidFill>
              </a:rPr>
              <a:t>n</a:t>
            </a:r>
            <a:endParaRPr lang="nl-NL" sz="2400" dirty="0" smtClean="0">
              <a:solidFill>
                <a:schemeClr val="accent2">
                  <a:lumMod val="60000"/>
                  <a:lumOff val="40000"/>
                </a:schemeClr>
              </a:solidFill>
            </a:endParaRPr>
          </a:p>
          <a:p>
            <a:r>
              <a:rPr lang="nl-NL" sz="2400" dirty="0" smtClean="0">
                <a:solidFill>
                  <a:schemeClr val="accent2">
                    <a:lumMod val="60000"/>
                    <a:lumOff val="40000"/>
                  </a:schemeClr>
                </a:solidFill>
              </a:rPr>
              <a:t>Uitslag</a:t>
            </a:r>
          </a:p>
          <a:p>
            <a:r>
              <a:rPr lang="nl-NL" sz="2400" dirty="0" smtClean="0">
                <a:solidFill>
                  <a:schemeClr val="accent2">
                    <a:lumMod val="60000"/>
                    <a:lumOff val="40000"/>
                  </a:schemeClr>
                </a:solidFill>
              </a:rPr>
              <a:t>Slot</a:t>
            </a:r>
          </a:p>
          <a:p>
            <a:endParaRPr lang="nl-NL" sz="2400" dirty="0" smtClean="0"/>
          </a:p>
        </p:txBody>
      </p:sp>
    </p:spTree>
    <p:extLst>
      <p:ext uri="{BB962C8B-B14F-4D97-AF65-F5344CB8AC3E}">
        <p14:creationId xmlns:p14="http://schemas.microsoft.com/office/powerpoint/2010/main" val="86116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a:t>I</a:t>
            </a:r>
            <a:r>
              <a:rPr lang="nl-NL" sz="5000" dirty="0" smtClean="0"/>
              <a:t>nleiding</a:t>
            </a:r>
            <a:endParaRPr lang="nl-NL" sz="5000" dirty="0"/>
          </a:p>
        </p:txBody>
      </p:sp>
      <p:sp>
        <p:nvSpPr>
          <p:cNvPr id="3" name="Tijdelijke aanduiding voor inhoud 2"/>
          <p:cNvSpPr>
            <a:spLocks noGrp="1"/>
          </p:cNvSpPr>
          <p:nvPr>
            <p:ph idx="1"/>
          </p:nvPr>
        </p:nvSpPr>
        <p:spPr/>
        <p:txBody>
          <a:bodyPr>
            <a:normAutofit/>
          </a:bodyPr>
          <a:lstStyle/>
          <a:p>
            <a:pPr marL="0" indent="0">
              <a:buNone/>
            </a:pPr>
            <a:r>
              <a:rPr lang="nl-NL" sz="2000" dirty="0" smtClean="0">
                <a:solidFill>
                  <a:schemeClr val="accent2">
                    <a:lumMod val="60000"/>
                    <a:lumOff val="40000"/>
                  </a:schemeClr>
                </a:solidFill>
              </a:rPr>
              <a:t>Wij hebben met z'n drieën een geluidsreductie prototype gemaakt. We begonnen met bespreken van welke materialen we zouden gebruiken en van waar we ze zouden halen. We hadden besproken dat we sponsen zouden halen bij de LIDL en ze in een doos plakken.</a:t>
            </a:r>
            <a:endParaRPr lang="nl-NL" sz="2000" dirty="0">
              <a:solidFill>
                <a:schemeClr val="accent2">
                  <a:lumMod val="60000"/>
                  <a:lumOff val="40000"/>
                </a:schemeClr>
              </a:solidFill>
            </a:endParaRPr>
          </a:p>
        </p:txBody>
      </p:sp>
    </p:spTree>
    <p:extLst>
      <p:ext uri="{BB962C8B-B14F-4D97-AF65-F5344CB8AC3E}">
        <p14:creationId xmlns:p14="http://schemas.microsoft.com/office/powerpoint/2010/main" val="2956092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smtClean="0"/>
              <a:t>Planning</a:t>
            </a:r>
            <a:endParaRPr lang="nl-NL" sz="5000" dirty="0"/>
          </a:p>
        </p:txBody>
      </p:sp>
      <p:sp>
        <p:nvSpPr>
          <p:cNvPr id="3" name="Tijdelijke aanduiding voor inhoud 2"/>
          <p:cNvSpPr>
            <a:spLocks noGrp="1"/>
          </p:cNvSpPr>
          <p:nvPr>
            <p:ph idx="1"/>
          </p:nvPr>
        </p:nvSpPr>
        <p:spPr/>
        <p:txBody>
          <a:bodyPr/>
          <a:lstStyle/>
          <a:p>
            <a:r>
              <a:rPr lang="nl-NL" dirty="0" smtClean="0">
                <a:solidFill>
                  <a:schemeClr val="accent2">
                    <a:lumMod val="60000"/>
                    <a:lumOff val="40000"/>
                  </a:schemeClr>
                </a:solidFill>
              </a:rPr>
              <a:t>Nadenken</a:t>
            </a:r>
          </a:p>
          <a:p>
            <a:endParaRPr lang="nl-NL" dirty="0">
              <a:solidFill>
                <a:schemeClr val="accent2">
                  <a:lumMod val="60000"/>
                  <a:lumOff val="40000"/>
                </a:schemeClr>
              </a:solidFill>
            </a:endParaRPr>
          </a:p>
          <a:p>
            <a:r>
              <a:rPr lang="nl-NL" dirty="0" smtClean="0">
                <a:solidFill>
                  <a:schemeClr val="accent2">
                    <a:lumMod val="60000"/>
                    <a:lumOff val="40000"/>
                  </a:schemeClr>
                </a:solidFill>
              </a:rPr>
              <a:t>Discussiëren</a:t>
            </a:r>
          </a:p>
          <a:p>
            <a:endParaRPr lang="nl-NL" dirty="0">
              <a:solidFill>
                <a:schemeClr val="accent2">
                  <a:lumMod val="60000"/>
                  <a:lumOff val="40000"/>
                </a:schemeClr>
              </a:solidFill>
            </a:endParaRPr>
          </a:p>
          <a:p>
            <a:r>
              <a:rPr lang="nl-NL" dirty="0" smtClean="0">
                <a:solidFill>
                  <a:schemeClr val="accent2">
                    <a:lumMod val="60000"/>
                    <a:lumOff val="40000"/>
                  </a:schemeClr>
                </a:solidFill>
              </a:rPr>
              <a:t>Opzoeken </a:t>
            </a:r>
          </a:p>
          <a:p>
            <a:endParaRPr lang="nl-NL" dirty="0">
              <a:solidFill>
                <a:schemeClr val="accent2">
                  <a:lumMod val="60000"/>
                  <a:lumOff val="40000"/>
                </a:schemeClr>
              </a:solidFill>
            </a:endParaRPr>
          </a:p>
          <a:p>
            <a:r>
              <a:rPr lang="nl-NL" dirty="0" smtClean="0">
                <a:solidFill>
                  <a:schemeClr val="accent2">
                    <a:lumMod val="60000"/>
                    <a:lumOff val="40000"/>
                  </a:schemeClr>
                </a:solidFill>
              </a:rPr>
              <a:t>Prijzen vergelijken </a:t>
            </a:r>
          </a:p>
          <a:p>
            <a:endParaRPr lang="nl-NL" dirty="0">
              <a:solidFill>
                <a:schemeClr val="accent2">
                  <a:lumMod val="60000"/>
                  <a:lumOff val="40000"/>
                </a:schemeClr>
              </a:solidFill>
            </a:endParaRPr>
          </a:p>
          <a:p>
            <a:endParaRPr lang="nl-NL" dirty="0">
              <a:solidFill>
                <a:schemeClr val="accent2">
                  <a:lumMod val="60000"/>
                  <a:lumOff val="40000"/>
                </a:schemeClr>
              </a:solidFill>
            </a:endParaRPr>
          </a:p>
        </p:txBody>
      </p:sp>
    </p:spTree>
    <p:extLst>
      <p:ext uri="{BB962C8B-B14F-4D97-AF65-F5344CB8AC3E}">
        <p14:creationId xmlns:p14="http://schemas.microsoft.com/office/powerpoint/2010/main" val="4212428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smtClean="0"/>
              <a:t>Bouwe</a:t>
            </a:r>
            <a:r>
              <a:rPr lang="nl-NL" sz="5000" dirty="0"/>
              <a:t>n</a:t>
            </a:r>
          </a:p>
        </p:txBody>
      </p:sp>
      <p:sp>
        <p:nvSpPr>
          <p:cNvPr id="3" name="Tijdelijke aanduiding voor inhoud 2"/>
          <p:cNvSpPr>
            <a:spLocks noGrp="1"/>
          </p:cNvSpPr>
          <p:nvPr>
            <p:ph idx="1"/>
          </p:nvPr>
        </p:nvSpPr>
        <p:spPr/>
        <p:txBody>
          <a:bodyPr/>
          <a:lstStyle/>
          <a:p>
            <a:r>
              <a:rPr lang="nl-NL" dirty="0" smtClean="0">
                <a:solidFill>
                  <a:schemeClr val="accent2">
                    <a:lumMod val="60000"/>
                    <a:lumOff val="40000"/>
                  </a:schemeClr>
                </a:solidFill>
              </a:rPr>
              <a:t>Materialen</a:t>
            </a:r>
          </a:p>
          <a:p>
            <a:endParaRPr lang="nl-NL" dirty="0">
              <a:solidFill>
                <a:schemeClr val="accent2">
                  <a:lumMod val="60000"/>
                  <a:lumOff val="40000"/>
                </a:schemeClr>
              </a:solidFill>
            </a:endParaRPr>
          </a:p>
          <a:p>
            <a:r>
              <a:rPr lang="nl-NL" dirty="0" smtClean="0">
                <a:solidFill>
                  <a:schemeClr val="accent2">
                    <a:lumMod val="60000"/>
                    <a:lumOff val="40000"/>
                  </a:schemeClr>
                </a:solidFill>
              </a:rPr>
              <a:t>Lidl</a:t>
            </a:r>
          </a:p>
          <a:p>
            <a:endParaRPr lang="nl-NL" dirty="0">
              <a:solidFill>
                <a:schemeClr val="accent2">
                  <a:lumMod val="60000"/>
                  <a:lumOff val="40000"/>
                </a:schemeClr>
              </a:solidFill>
            </a:endParaRPr>
          </a:p>
          <a:p>
            <a:r>
              <a:rPr lang="nl-NL" dirty="0" smtClean="0">
                <a:solidFill>
                  <a:schemeClr val="accent2">
                    <a:lumMod val="60000"/>
                    <a:lumOff val="40000"/>
                  </a:schemeClr>
                </a:solidFill>
              </a:rPr>
              <a:t>Knippen en Plakken</a:t>
            </a:r>
          </a:p>
          <a:p>
            <a:endParaRPr lang="nl-NL" dirty="0">
              <a:solidFill>
                <a:schemeClr val="accent2">
                  <a:lumMod val="60000"/>
                  <a:lumOff val="40000"/>
                </a:schemeClr>
              </a:solidFill>
            </a:endParaRPr>
          </a:p>
          <a:p>
            <a:r>
              <a:rPr lang="nl-NL" dirty="0" smtClean="0">
                <a:solidFill>
                  <a:schemeClr val="accent2">
                    <a:lumMod val="60000"/>
                    <a:lumOff val="40000"/>
                  </a:schemeClr>
                </a:solidFill>
              </a:rPr>
              <a:t>Verven</a:t>
            </a:r>
          </a:p>
          <a:p>
            <a:endParaRPr lang="nl-NL" dirty="0"/>
          </a:p>
          <a:p>
            <a:endParaRPr lang="nl-NL" dirty="0"/>
          </a:p>
        </p:txBody>
      </p:sp>
    </p:spTree>
    <p:extLst>
      <p:ext uri="{BB962C8B-B14F-4D97-AF65-F5344CB8AC3E}">
        <p14:creationId xmlns:p14="http://schemas.microsoft.com/office/powerpoint/2010/main" val="1900313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smtClean="0"/>
              <a:t>Uitslag</a:t>
            </a:r>
            <a:endParaRPr lang="nl-NL" sz="5000" dirty="0"/>
          </a:p>
        </p:txBody>
      </p:sp>
      <p:sp>
        <p:nvSpPr>
          <p:cNvPr id="3" name="Tijdelijke aanduiding voor inhoud 2"/>
          <p:cNvSpPr>
            <a:spLocks noGrp="1"/>
          </p:cNvSpPr>
          <p:nvPr>
            <p:ph idx="1"/>
          </p:nvPr>
        </p:nvSpPr>
        <p:spPr/>
        <p:txBody>
          <a:bodyPr/>
          <a:lstStyle/>
          <a:p>
            <a:r>
              <a:rPr lang="nl-NL" dirty="0" smtClean="0">
                <a:solidFill>
                  <a:schemeClr val="accent2">
                    <a:lumMod val="60000"/>
                    <a:lumOff val="40000"/>
                  </a:schemeClr>
                </a:solidFill>
              </a:rPr>
              <a:t>Foto’s</a:t>
            </a:r>
          </a:p>
          <a:p>
            <a:endParaRPr lang="nl-NL" dirty="0">
              <a:solidFill>
                <a:schemeClr val="accent2">
                  <a:lumMod val="60000"/>
                  <a:lumOff val="40000"/>
                </a:schemeClr>
              </a:solidFill>
            </a:endParaRPr>
          </a:p>
          <a:p>
            <a:r>
              <a:rPr lang="nl-NL" dirty="0" smtClean="0">
                <a:solidFill>
                  <a:schemeClr val="accent2">
                    <a:lumMod val="60000"/>
                    <a:lumOff val="40000"/>
                  </a:schemeClr>
                </a:solidFill>
              </a:rPr>
              <a:t>Geluid meten</a:t>
            </a:r>
          </a:p>
          <a:p>
            <a:endParaRPr lang="nl-NL" dirty="0">
              <a:solidFill>
                <a:schemeClr val="accent2">
                  <a:lumMod val="60000"/>
                  <a:lumOff val="40000"/>
                </a:schemeClr>
              </a:solidFill>
            </a:endParaRPr>
          </a:p>
          <a:p>
            <a:r>
              <a:rPr lang="nl-NL" dirty="0" smtClean="0">
                <a:solidFill>
                  <a:schemeClr val="accent2">
                    <a:lumMod val="60000"/>
                    <a:lumOff val="40000"/>
                  </a:schemeClr>
                </a:solidFill>
              </a:rPr>
              <a:t>Verslag</a:t>
            </a:r>
          </a:p>
          <a:p>
            <a:endParaRPr lang="nl-NL" dirty="0">
              <a:solidFill>
                <a:schemeClr val="accent2">
                  <a:lumMod val="60000"/>
                  <a:lumOff val="40000"/>
                </a:schemeClr>
              </a:solidFill>
            </a:endParaRPr>
          </a:p>
          <a:p>
            <a:r>
              <a:rPr lang="nl-NL" dirty="0" smtClean="0">
                <a:solidFill>
                  <a:schemeClr val="accent2">
                    <a:lumMod val="60000"/>
                    <a:lumOff val="40000"/>
                  </a:schemeClr>
                </a:solidFill>
              </a:rPr>
              <a:t>Tips en tops</a:t>
            </a:r>
            <a:endParaRPr lang="nl-NL" dirty="0">
              <a:solidFill>
                <a:schemeClr val="accent2">
                  <a:lumMod val="60000"/>
                  <a:lumOff val="40000"/>
                </a:schemeClr>
              </a:solidFill>
            </a:endParaRPr>
          </a:p>
        </p:txBody>
      </p:sp>
    </p:spTree>
    <p:extLst>
      <p:ext uri="{BB962C8B-B14F-4D97-AF65-F5344CB8AC3E}">
        <p14:creationId xmlns:p14="http://schemas.microsoft.com/office/powerpoint/2010/main" val="17534815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5000" dirty="0"/>
              <a:t>S</a:t>
            </a:r>
            <a:r>
              <a:rPr lang="nl-NL" sz="5000" dirty="0" smtClean="0"/>
              <a:t>lot</a:t>
            </a:r>
          </a:p>
        </p:txBody>
      </p:sp>
      <p:sp>
        <p:nvSpPr>
          <p:cNvPr id="3" name="Tijdelijke aanduiding voor inhoud 2"/>
          <p:cNvSpPr>
            <a:spLocks noGrp="1"/>
          </p:cNvSpPr>
          <p:nvPr>
            <p:ph idx="1"/>
          </p:nvPr>
        </p:nvSpPr>
        <p:spPr/>
        <p:txBody>
          <a:bodyPr/>
          <a:lstStyle/>
          <a:p>
            <a:pPr marL="0" indent="0">
              <a:buNone/>
            </a:pPr>
            <a:r>
              <a:rPr lang="nl-NL" dirty="0" smtClean="0">
                <a:solidFill>
                  <a:schemeClr val="accent2">
                    <a:lumMod val="60000"/>
                    <a:lumOff val="40000"/>
                  </a:schemeClr>
                </a:solidFill>
              </a:rPr>
              <a:t>Dit was onze presentatie over onze geluidsreductie prototype.</a:t>
            </a:r>
          </a:p>
          <a:p>
            <a:pPr marL="0" indent="0">
              <a:buNone/>
            </a:pPr>
            <a:r>
              <a:rPr lang="nl-NL" dirty="0" smtClean="0">
                <a:solidFill>
                  <a:schemeClr val="accent2">
                    <a:lumMod val="60000"/>
                    <a:lumOff val="40000"/>
                  </a:schemeClr>
                </a:solidFill>
              </a:rPr>
              <a:t>We hebben veel geleerd over verschillende manieren om geluid te reduceren.</a:t>
            </a:r>
          </a:p>
          <a:p>
            <a:pPr marL="0" indent="0">
              <a:buNone/>
            </a:pPr>
            <a:endParaRPr lang="nl-NL" dirty="0" smtClean="0">
              <a:solidFill>
                <a:schemeClr val="accent2">
                  <a:lumMod val="60000"/>
                  <a:lumOff val="40000"/>
                </a:schemeClr>
              </a:solidFill>
            </a:endParaRPr>
          </a:p>
          <a:p>
            <a:pPr marL="0" indent="0">
              <a:buNone/>
            </a:pPr>
            <a:r>
              <a:rPr lang="nl-NL" dirty="0" smtClean="0">
                <a:solidFill>
                  <a:schemeClr val="accent2">
                    <a:lumMod val="60000"/>
                    <a:lumOff val="40000"/>
                  </a:schemeClr>
                </a:solidFill>
              </a:rPr>
              <a:t>Wat heeft </a:t>
            </a:r>
            <a:r>
              <a:rPr lang="nl-NL" dirty="0" err="1" smtClean="0">
                <a:solidFill>
                  <a:schemeClr val="accent2">
                    <a:lumMod val="60000"/>
                    <a:lumOff val="40000"/>
                  </a:schemeClr>
                </a:solidFill>
              </a:rPr>
              <a:t>Huseyin</a:t>
            </a:r>
            <a:r>
              <a:rPr lang="nl-NL" dirty="0" smtClean="0">
                <a:solidFill>
                  <a:schemeClr val="accent2">
                    <a:lumMod val="60000"/>
                    <a:lumOff val="40000"/>
                  </a:schemeClr>
                </a:solidFill>
              </a:rPr>
              <a:t> geleerd, Dat als je serieus werkt heel ver komt.</a:t>
            </a:r>
          </a:p>
          <a:p>
            <a:pPr marL="0" indent="0">
              <a:buNone/>
            </a:pPr>
            <a:r>
              <a:rPr lang="nl-NL" dirty="0" smtClean="0">
                <a:solidFill>
                  <a:schemeClr val="accent2">
                    <a:lumMod val="60000"/>
                    <a:lumOff val="40000"/>
                  </a:schemeClr>
                </a:solidFill>
              </a:rPr>
              <a:t>Wat heeft Samet geleerd, Dat je producten die je elke dag gebruikt in je leven meerdere creatieve dingen mee kunt doen.</a:t>
            </a:r>
          </a:p>
          <a:p>
            <a:pPr marL="0" indent="0">
              <a:buNone/>
            </a:pPr>
            <a:r>
              <a:rPr lang="nl-NL" dirty="0" smtClean="0">
                <a:solidFill>
                  <a:schemeClr val="accent2">
                    <a:lumMod val="60000"/>
                    <a:lumOff val="40000"/>
                  </a:schemeClr>
                </a:solidFill>
              </a:rPr>
              <a:t>Wat heeft Walid geleerd, Hoe je van 1 idee meerdere ideeën kan bedenken.  </a:t>
            </a:r>
          </a:p>
          <a:p>
            <a:pPr marL="0" indent="0">
              <a:buNone/>
            </a:pPr>
            <a:endParaRPr lang="nl-NL" dirty="0" smtClean="0">
              <a:solidFill>
                <a:schemeClr val="accent2">
                  <a:lumMod val="60000"/>
                  <a:lumOff val="40000"/>
                </a:schemeClr>
              </a:solidFill>
            </a:endParaRPr>
          </a:p>
          <a:p>
            <a:pPr marL="0" indent="0">
              <a:buNone/>
            </a:pPr>
            <a:r>
              <a:rPr lang="nl-NL" dirty="0" smtClean="0">
                <a:solidFill>
                  <a:schemeClr val="accent2">
                    <a:lumMod val="60000"/>
                    <a:lumOff val="40000"/>
                  </a:schemeClr>
                </a:solidFill>
              </a:rPr>
              <a:t>Bedankt meneer Huijsmans voor dit onderwerp!</a:t>
            </a:r>
            <a:endParaRPr lang="nl-NL" dirty="0">
              <a:solidFill>
                <a:schemeClr val="accent2">
                  <a:lumMod val="60000"/>
                  <a:lumOff val="40000"/>
                </a:schemeClr>
              </a:solidFill>
            </a:endParaRPr>
          </a:p>
        </p:txBody>
      </p:sp>
    </p:spTree>
    <p:extLst>
      <p:ext uri="{BB962C8B-B14F-4D97-AF65-F5344CB8AC3E}">
        <p14:creationId xmlns:p14="http://schemas.microsoft.com/office/powerpoint/2010/main" val="60395531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TotalTime>
  <Words>173</Words>
  <Application>Microsoft Office PowerPoint</Application>
  <PresentationFormat>Breedbeeld</PresentationFormat>
  <Paragraphs>47</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Trebuchet MS</vt:lpstr>
      <vt:lpstr>Wingdings 3</vt:lpstr>
      <vt:lpstr>Facet</vt:lpstr>
      <vt:lpstr>Geluidsreductie Prototype</vt:lpstr>
      <vt:lpstr>inhoudsopgave</vt:lpstr>
      <vt:lpstr>Inleiding</vt:lpstr>
      <vt:lpstr>Planning</vt:lpstr>
      <vt:lpstr>Bouwen</vt:lpstr>
      <vt:lpstr>Uitslag</vt:lpstr>
      <vt:lpstr>Slot</vt:lpstr>
    </vt:vector>
  </TitlesOfParts>
  <Company>Melanchthon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Walid Aboukaid</dc:creator>
  <cp:lastModifiedBy>Walid Aboukaid</cp:lastModifiedBy>
  <cp:revision>6</cp:revision>
  <dcterms:created xsi:type="dcterms:W3CDTF">2018-02-22T09:49:36Z</dcterms:created>
  <dcterms:modified xsi:type="dcterms:W3CDTF">2018-02-22T10:58:33Z</dcterms:modified>
</cp:coreProperties>
</file>